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307" r:id="rId3"/>
    <p:sldId id="265" r:id="rId4"/>
    <p:sldId id="278" r:id="rId5"/>
    <p:sldId id="280" r:id="rId6"/>
    <p:sldId id="279" r:id="rId7"/>
    <p:sldId id="281" r:id="rId8"/>
    <p:sldId id="269" r:id="rId9"/>
    <p:sldId id="270" r:id="rId10"/>
    <p:sldId id="271" r:id="rId11"/>
    <p:sldId id="295" r:id="rId12"/>
    <p:sldId id="282" r:id="rId13"/>
    <p:sldId id="256" r:id="rId14"/>
    <p:sldId id="293" r:id="rId15"/>
    <p:sldId id="260" r:id="rId16"/>
    <p:sldId id="287" r:id="rId17"/>
    <p:sldId id="272" r:id="rId18"/>
    <p:sldId id="299" r:id="rId19"/>
    <p:sldId id="297" r:id="rId20"/>
    <p:sldId id="298" r:id="rId21"/>
    <p:sldId id="286" r:id="rId22"/>
    <p:sldId id="289" r:id="rId23"/>
    <p:sldId id="283" r:id="rId24"/>
    <p:sldId id="300" r:id="rId25"/>
    <p:sldId id="302" r:id="rId26"/>
    <p:sldId id="303" r:id="rId27"/>
    <p:sldId id="304" r:id="rId28"/>
    <p:sldId id="306" r:id="rId29"/>
    <p:sldId id="305" r:id="rId30"/>
    <p:sldId id="292" r:id="rId31"/>
    <p:sldId id="291" r:id="rId32"/>
    <p:sldId id="308" r:id="rId33"/>
    <p:sldId id="314" r:id="rId34"/>
    <p:sldId id="313" r:id="rId35"/>
    <p:sldId id="309" r:id="rId36"/>
    <p:sldId id="312" r:id="rId37"/>
    <p:sldId id="315" r:id="rId38"/>
    <p:sldId id="310" r:id="rId39"/>
    <p:sldId id="311" r:id="rId40"/>
    <p:sldId id="31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4646"/>
  </p:normalViewPr>
  <p:slideViewPr>
    <p:cSldViewPr>
      <p:cViewPr varScale="1">
        <p:scale>
          <a:sx n="92" d="100"/>
          <a:sy n="92" d="100"/>
        </p:scale>
        <p:origin x="168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D8426-614E-4347-BD54-4311B611E309}" type="datetimeFigureOut">
              <a:rPr lang="en-GB" smtClean="0"/>
              <a:pPr/>
              <a:t>24/08/2018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08F2B-60DD-4AD3-94A8-847925AFA97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108F2B-60DD-4AD3-94A8-847925AFA979}" type="slidenum">
              <a:rPr lang="en-GB" smtClean="0"/>
              <a:pPr/>
              <a:t>16</a:t>
            </a:fld>
            <a:endParaRPr lang="en-GB"/>
          </a:p>
        </p:txBody>
      </p:sp>
    </p:spTree>
    <p:extLst>
      <p:ext uri="{BB962C8B-B14F-4D97-AF65-F5344CB8AC3E}">
        <p14:creationId xmlns:p14="http://schemas.microsoft.com/office/powerpoint/2010/main" val="270671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108F2B-60DD-4AD3-94A8-847925AFA979}" type="slidenum">
              <a:rPr lang="en-GB" smtClean="0"/>
              <a:pPr/>
              <a:t>18</a:t>
            </a:fld>
            <a:endParaRPr lang="en-GB"/>
          </a:p>
        </p:txBody>
      </p:sp>
    </p:spTree>
    <p:extLst>
      <p:ext uri="{BB962C8B-B14F-4D97-AF65-F5344CB8AC3E}">
        <p14:creationId xmlns:p14="http://schemas.microsoft.com/office/powerpoint/2010/main" val="234609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D108F2B-60DD-4AD3-94A8-847925AFA979}" type="slidenum">
              <a:rPr lang="en-GB" smtClean="0"/>
              <a:pPr/>
              <a:t>20</a:t>
            </a:fld>
            <a:endParaRPr lang="en-GB"/>
          </a:p>
        </p:txBody>
      </p:sp>
    </p:spTree>
    <p:extLst>
      <p:ext uri="{BB962C8B-B14F-4D97-AF65-F5344CB8AC3E}">
        <p14:creationId xmlns:p14="http://schemas.microsoft.com/office/powerpoint/2010/main" val="324351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D108F2B-60DD-4AD3-94A8-847925AFA979}" type="slidenum">
              <a:rPr lang="en-GB" smtClean="0"/>
              <a:pPr/>
              <a:t>21</a:t>
            </a:fld>
            <a:endParaRPr lang="en-GB"/>
          </a:p>
        </p:txBody>
      </p:sp>
    </p:spTree>
    <p:extLst>
      <p:ext uri="{BB962C8B-B14F-4D97-AF65-F5344CB8AC3E}">
        <p14:creationId xmlns:p14="http://schemas.microsoft.com/office/powerpoint/2010/main" val="204892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323528" y="6356350"/>
            <a:ext cx="8568952" cy="365125"/>
          </a:xfrm>
          <a:prstGeom prst="rect">
            <a:avLst/>
          </a:prstGeom>
        </p:spPr>
        <p:txBody>
          <a:bodyPr/>
          <a:lstStyle>
            <a:lvl1pPr algn="l">
              <a:defRPr sz="1400">
                <a:solidFill>
                  <a:schemeClr val="tx1"/>
                </a:solidFill>
              </a:defRPr>
            </a:lvl1pPr>
          </a:lstStyle>
          <a:p>
            <a:r>
              <a:rPr lang="en-GB"/>
              <a:t>http://www.educationonfire.com/primary-music                               </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5480248" cy="365125"/>
          </a:xfrm>
          <a:prstGeom prst="rect">
            <a:avLst/>
          </a:prstGeom>
        </p:spPr>
        <p:txBody>
          <a:bodyPr/>
          <a:lstStyle/>
          <a:p>
            <a:r>
              <a:rPr lang="en-GB"/>
              <a:t>http://www.educationonfire.com/primary-music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6B200DE-97A0-49AB-9972-D9BAAFD33FA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5480248" cy="365125"/>
          </a:xfrm>
          <a:prstGeom prst="rect">
            <a:avLst/>
          </a:prstGeom>
        </p:spPr>
        <p:txBody>
          <a:bodyPr/>
          <a:lstStyle/>
          <a:p>
            <a:r>
              <a:rPr lang="en-GB"/>
              <a:t>http://www.educationonfire.com/primary-music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6B200DE-97A0-49AB-9972-D9BAAFD33FAC}"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DD45-5A36-4724-B945-118D5C2C21F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D5FDD1-7548-42DF-8499-7C6F86F2520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2511CE-CCEE-448E-BDC0-4A2C8481907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5ECD9FE-63B7-4E3D-9176-96D00BF0936B}"/>
              </a:ext>
            </a:extLst>
          </p:cNvPr>
          <p:cNvSpPr>
            <a:spLocks noGrp="1"/>
          </p:cNvSpPr>
          <p:nvPr>
            <p:ph type="ftr" sz="quarter" idx="11"/>
          </p:nvPr>
        </p:nvSpPr>
        <p:spPr/>
        <p:txBody>
          <a:bodyPr/>
          <a:lstStyle/>
          <a:p>
            <a:r>
              <a:rPr lang="en-GB"/>
              <a:t>http://www.educationonfire.com/primary-music                               </a:t>
            </a:r>
          </a:p>
        </p:txBody>
      </p:sp>
      <p:sp>
        <p:nvSpPr>
          <p:cNvPr id="6" name="Slide Number Placeholder 5">
            <a:extLst>
              <a:ext uri="{FF2B5EF4-FFF2-40B4-BE49-F238E27FC236}">
                <a16:creationId xmlns:a16="http://schemas.microsoft.com/office/drawing/2014/main" id="{BE1B433D-1635-4604-94CF-D83B4F2E874A}"/>
              </a:ext>
            </a:extLst>
          </p:cNvPr>
          <p:cNvSpPr>
            <a:spLocks noGrp="1"/>
          </p:cNvSpPr>
          <p:nvPr>
            <p:ph type="sldNum" sz="quarter" idx="12"/>
          </p:nvPr>
        </p:nvSpPr>
        <p:spPr/>
        <p:txBody>
          <a:bodyPr/>
          <a:lstStyle/>
          <a:p>
            <a:fld id="{FD78058D-8B51-4932-BF59-90E5C7C85A1E}" type="slidenum">
              <a:rPr lang="en-GB" smtClean="0"/>
              <a:t>‹#›</a:t>
            </a:fld>
            <a:endParaRPr lang="en-GB"/>
          </a:p>
        </p:txBody>
      </p:sp>
    </p:spTree>
    <p:extLst>
      <p:ext uri="{BB962C8B-B14F-4D97-AF65-F5344CB8AC3E}">
        <p14:creationId xmlns:p14="http://schemas.microsoft.com/office/powerpoint/2010/main" val="2964264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38B4-B8DD-4BD4-AB10-635A99EB05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87D26A-CB0C-432E-A1D4-675B108B32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9D1F4C-4515-4250-9E69-737F9701462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10B0987-D4BC-4A3E-A52D-B33A25838C4C}"/>
              </a:ext>
            </a:extLst>
          </p:cNvPr>
          <p:cNvSpPr>
            <a:spLocks noGrp="1"/>
          </p:cNvSpPr>
          <p:nvPr>
            <p:ph type="ftr" sz="quarter" idx="11"/>
          </p:nvPr>
        </p:nvSpPr>
        <p:spPr/>
        <p:txBody>
          <a:bodyPr/>
          <a:lstStyle/>
          <a:p>
            <a:r>
              <a:rPr lang="en-GB"/>
              <a:t>http://www.educationonfire.com/primary-music                               </a:t>
            </a:r>
          </a:p>
        </p:txBody>
      </p:sp>
      <p:sp>
        <p:nvSpPr>
          <p:cNvPr id="6" name="Slide Number Placeholder 5">
            <a:extLst>
              <a:ext uri="{FF2B5EF4-FFF2-40B4-BE49-F238E27FC236}">
                <a16:creationId xmlns:a16="http://schemas.microsoft.com/office/drawing/2014/main" id="{6148F57B-6B83-4544-A7AC-6CEA94C98FAB}"/>
              </a:ext>
            </a:extLst>
          </p:cNvPr>
          <p:cNvSpPr>
            <a:spLocks noGrp="1"/>
          </p:cNvSpPr>
          <p:nvPr>
            <p:ph type="sldNum" sz="quarter" idx="12"/>
          </p:nvPr>
        </p:nvSpPr>
        <p:spPr/>
        <p:txBody>
          <a:bodyPr/>
          <a:lstStyle/>
          <a:p>
            <a:fld id="{FD78058D-8B51-4932-BF59-90E5C7C85A1E}" type="slidenum">
              <a:rPr lang="en-GB" smtClean="0"/>
              <a:t>‹#›</a:t>
            </a:fld>
            <a:endParaRPr lang="en-GB"/>
          </a:p>
        </p:txBody>
      </p:sp>
    </p:spTree>
    <p:extLst>
      <p:ext uri="{BB962C8B-B14F-4D97-AF65-F5344CB8AC3E}">
        <p14:creationId xmlns:p14="http://schemas.microsoft.com/office/powerpoint/2010/main" val="804191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6FE0-EAC3-4B0E-9CEE-9456AD13788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6CAE87-BB0C-4909-A422-DB380D4ADD0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6F4F55-73E1-48E7-9911-10209C6C76B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5DEA6D8-23DE-4344-B5A9-F82D1F608DA2}"/>
              </a:ext>
            </a:extLst>
          </p:cNvPr>
          <p:cNvSpPr>
            <a:spLocks noGrp="1"/>
          </p:cNvSpPr>
          <p:nvPr>
            <p:ph type="ftr" sz="quarter" idx="11"/>
          </p:nvPr>
        </p:nvSpPr>
        <p:spPr/>
        <p:txBody>
          <a:bodyPr/>
          <a:lstStyle/>
          <a:p>
            <a:r>
              <a:rPr lang="en-GB"/>
              <a:t>http://www.educationonfire.com/primary-music                               </a:t>
            </a:r>
          </a:p>
        </p:txBody>
      </p:sp>
      <p:sp>
        <p:nvSpPr>
          <p:cNvPr id="6" name="Slide Number Placeholder 5">
            <a:extLst>
              <a:ext uri="{FF2B5EF4-FFF2-40B4-BE49-F238E27FC236}">
                <a16:creationId xmlns:a16="http://schemas.microsoft.com/office/drawing/2014/main" id="{DA86D35D-4840-4FCF-9358-2D79E2813D1D}"/>
              </a:ext>
            </a:extLst>
          </p:cNvPr>
          <p:cNvSpPr>
            <a:spLocks noGrp="1"/>
          </p:cNvSpPr>
          <p:nvPr>
            <p:ph type="sldNum" sz="quarter" idx="12"/>
          </p:nvPr>
        </p:nvSpPr>
        <p:spPr/>
        <p:txBody>
          <a:bodyPr/>
          <a:lstStyle/>
          <a:p>
            <a:fld id="{FD78058D-8B51-4932-BF59-90E5C7C85A1E}" type="slidenum">
              <a:rPr lang="en-GB" smtClean="0"/>
              <a:t>‹#›</a:t>
            </a:fld>
            <a:endParaRPr lang="en-GB"/>
          </a:p>
        </p:txBody>
      </p:sp>
    </p:spTree>
    <p:extLst>
      <p:ext uri="{BB962C8B-B14F-4D97-AF65-F5344CB8AC3E}">
        <p14:creationId xmlns:p14="http://schemas.microsoft.com/office/powerpoint/2010/main" val="230476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4DB6-F996-4616-BA77-3F50943A2C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808F79-1A00-4F6F-BCF8-FE08CB749A67}"/>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30BCB6-5AFC-49D1-AA79-72A1C6075B3B}"/>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3797A6-81F5-42A0-85B4-30F9E4D3D7C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997C6ADF-EB59-4ACA-B046-8D922CBBB55D}"/>
              </a:ext>
            </a:extLst>
          </p:cNvPr>
          <p:cNvSpPr>
            <a:spLocks noGrp="1"/>
          </p:cNvSpPr>
          <p:nvPr>
            <p:ph type="ftr" sz="quarter" idx="11"/>
          </p:nvPr>
        </p:nvSpPr>
        <p:spPr/>
        <p:txBody>
          <a:bodyPr/>
          <a:lstStyle/>
          <a:p>
            <a:r>
              <a:rPr lang="en-GB"/>
              <a:t>http://www.educationonfire.com/primary-music                               </a:t>
            </a:r>
          </a:p>
        </p:txBody>
      </p:sp>
      <p:sp>
        <p:nvSpPr>
          <p:cNvPr id="7" name="Slide Number Placeholder 6">
            <a:extLst>
              <a:ext uri="{FF2B5EF4-FFF2-40B4-BE49-F238E27FC236}">
                <a16:creationId xmlns:a16="http://schemas.microsoft.com/office/drawing/2014/main" id="{7CE246A8-879B-4490-B238-8C2DF138FE91}"/>
              </a:ext>
            </a:extLst>
          </p:cNvPr>
          <p:cNvSpPr>
            <a:spLocks noGrp="1"/>
          </p:cNvSpPr>
          <p:nvPr>
            <p:ph type="sldNum" sz="quarter" idx="12"/>
          </p:nvPr>
        </p:nvSpPr>
        <p:spPr/>
        <p:txBody>
          <a:bodyPr/>
          <a:lstStyle/>
          <a:p>
            <a:fld id="{FD78058D-8B51-4932-BF59-90E5C7C85A1E}" type="slidenum">
              <a:rPr lang="en-GB" smtClean="0"/>
              <a:t>‹#›</a:t>
            </a:fld>
            <a:endParaRPr lang="en-GB"/>
          </a:p>
        </p:txBody>
      </p:sp>
    </p:spTree>
    <p:extLst>
      <p:ext uri="{BB962C8B-B14F-4D97-AF65-F5344CB8AC3E}">
        <p14:creationId xmlns:p14="http://schemas.microsoft.com/office/powerpoint/2010/main" val="45565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2A5C-67C2-4F6D-A0C5-42E4DE15B69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07C93C-9FC7-44BD-A849-E64AAD291F3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D54BFB-5FB6-49BB-A18D-F58D2AEA9D7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401E42-799B-4EB4-8E22-31966C368C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3A3246-6E01-4BBB-A4DA-A79067C3DD6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D77638-DFBC-4602-93EF-75D7DC408DC6}"/>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A34DC6EC-8E1B-4F27-BA07-4D1FD357E005}"/>
              </a:ext>
            </a:extLst>
          </p:cNvPr>
          <p:cNvSpPr>
            <a:spLocks noGrp="1"/>
          </p:cNvSpPr>
          <p:nvPr>
            <p:ph type="ftr" sz="quarter" idx="11"/>
          </p:nvPr>
        </p:nvSpPr>
        <p:spPr/>
        <p:txBody>
          <a:bodyPr/>
          <a:lstStyle/>
          <a:p>
            <a:r>
              <a:rPr lang="en-GB"/>
              <a:t>http://www.educationonfire.com/primary-music                               </a:t>
            </a:r>
          </a:p>
        </p:txBody>
      </p:sp>
      <p:sp>
        <p:nvSpPr>
          <p:cNvPr id="9" name="Slide Number Placeholder 8">
            <a:extLst>
              <a:ext uri="{FF2B5EF4-FFF2-40B4-BE49-F238E27FC236}">
                <a16:creationId xmlns:a16="http://schemas.microsoft.com/office/drawing/2014/main" id="{DC6096A8-5674-4461-874C-3E8652AA441B}"/>
              </a:ext>
            </a:extLst>
          </p:cNvPr>
          <p:cNvSpPr>
            <a:spLocks noGrp="1"/>
          </p:cNvSpPr>
          <p:nvPr>
            <p:ph type="sldNum" sz="quarter" idx="12"/>
          </p:nvPr>
        </p:nvSpPr>
        <p:spPr/>
        <p:txBody>
          <a:bodyPr/>
          <a:lstStyle/>
          <a:p>
            <a:fld id="{FD78058D-8B51-4932-BF59-90E5C7C85A1E}" type="slidenum">
              <a:rPr lang="en-GB" smtClean="0"/>
              <a:t>‹#›</a:t>
            </a:fld>
            <a:endParaRPr lang="en-GB"/>
          </a:p>
        </p:txBody>
      </p:sp>
    </p:spTree>
    <p:extLst>
      <p:ext uri="{BB962C8B-B14F-4D97-AF65-F5344CB8AC3E}">
        <p14:creationId xmlns:p14="http://schemas.microsoft.com/office/powerpoint/2010/main" val="182034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F204-0D53-467D-A069-84546C99B5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0D88FF-CBBC-47AB-8FB4-27FEF2B8372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D4B2CEB-7AB9-4FDA-8E1D-27D4350CD9B0}"/>
              </a:ext>
            </a:extLst>
          </p:cNvPr>
          <p:cNvSpPr>
            <a:spLocks noGrp="1"/>
          </p:cNvSpPr>
          <p:nvPr>
            <p:ph type="ftr" sz="quarter" idx="11"/>
          </p:nvPr>
        </p:nvSpPr>
        <p:spPr/>
        <p:txBody>
          <a:bodyPr/>
          <a:lstStyle/>
          <a:p>
            <a:r>
              <a:rPr lang="en-GB"/>
              <a:t>http://www.educationonfire.com/primary-music                               </a:t>
            </a:r>
          </a:p>
        </p:txBody>
      </p:sp>
      <p:sp>
        <p:nvSpPr>
          <p:cNvPr id="5" name="Slide Number Placeholder 4">
            <a:extLst>
              <a:ext uri="{FF2B5EF4-FFF2-40B4-BE49-F238E27FC236}">
                <a16:creationId xmlns:a16="http://schemas.microsoft.com/office/drawing/2014/main" id="{BBAC730A-2644-490B-91FB-FADEA9BC2FFA}"/>
              </a:ext>
            </a:extLst>
          </p:cNvPr>
          <p:cNvSpPr>
            <a:spLocks noGrp="1"/>
          </p:cNvSpPr>
          <p:nvPr>
            <p:ph type="sldNum" sz="quarter" idx="12"/>
          </p:nvPr>
        </p:nvSpPr>
        <p:spPr/>
        <p:txBody>
          <a:bodyPr/>
          <a:lstStyle/>
          <a:p>
            <a:fld id="{FD78058D-8B51-4932-BF59-90E5C7C85A1E}" type="slidenum">
              <a:rPr lang="en-GB" smtClean="0"/>
              <a:t>‹#›</a:t>
            </a:fld>
            <a:endParaRPr lang="en-GB"/>
          </a:p>
        </p:txBody>
      </p:sp>
    </p:spTree>
    <p:extLst>
      <p:ext uri="{BB962C8B-B14F-4D97-AF65-F5344CB8AC3E}">
        <p14:creationId xmlns:p14="http://schemas.microsoft.com/office/powerpoint/2010/main" val="570523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F21B27-FD93-427E-B6E9-8A41B9B7EE4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9AB0B727-E9E5-4B14-B96C-12B0227C045E}"/>
              </a:ext>
            </a:extLst>
          </p:cNvPr>
          <p:cNvSpPr>
            <a:spLocks noGrp="1"/>
          </p:cNvSpPr>
          <p:nvPr>
            <p:ph type="ftr" sz="quarter" idx="11"/>
          </p:nvPr>
        </p:nvSpPr>
        <p:spPr/>
        <p:txBody>
          <a:bodyPr/>
          <a:lstStyle/>
          <a:p>
            <a:r>
              <a:rPr lang="en-GB"/>
              <a:t>http://www.educationonfire.com/primary-music                               </a:t>
            </a:r>
          </a:p>
        </p:txBody>
      </p:sp>
      <p:sp>
        <p:nvSpPr>
          <p:cNvPr id="4" name="Slide Number Placeholder 3">
            <a:extLst>
              <a:ext uri="{FF2B5EF4-FFF2-40B4-BE49-F238E27FC236}">
                <a16:creationId xmlns:a16="http://schemas.microsoft.com/office/drawing/2014/main" id="{E606D0CE-850B-43D1-A3A9-5106267659BE}"/>
              </a:ext>
            </a:extLst>
          </p:cNvPr>
          <p:cNvSpPr>
            <a:spLocks noGrp="1"/>
          </p:cNvSpPr>
          <p:nvPr>
            <p:ph type="sldNum" sz="quarter" idx="12"/>
          </p:nvPr>
        </p:nvSpPr>
        <p:spPr/>
        <p:txBody>
          <a:bodyPr/>
          <a:lstStyle/>
          <a:p>
            <a:fld id="{FD78058D-8B51-4932-BF59-90E5C7C85A1E}" type="slidenum">
              <a:rPr lang="en-GB" smtClean="0"/>
              <a:t>‹#›</a:t>
            </a:fld>
            <a:endParaRPr lang="en-GB"/>
          </a:p>
        </p:txBody>
      </p:sp>
    </p:spTree>
    <p:extLst>
      <p:ext uri="{BB962C8B-B14F-4D97-AF65-F5344CB8AC3E}">
        <p14:creationId xmlns:p14="http://schemas.microsoft.com/office/powerpoint/2010/main" val="189729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16F5-BC67-4EE5-9214-747DD16C314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C8C0E3-8A58-453D-88BE-56823D5EDD9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B5BDED-9581-42B0-8F39-AE8167B5DA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BBA680-317B-4F59-9B0B-1ECE5B378AD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F4DC258-88D0-49B4-B550-6920D089BDF4}"/>
              </a:ext>
            </a:extLst>
          </p:cNvPr>
          <p:cNvSpPr>
            <a:spLocks noGrp="1"/>
          </p:cNvSpPr>
          <p:nvPr>
            <p:ph type="ftr" sz="quarter" idx="11"/>
          </p:nvPr>
        </p:nvSpPr>
        <p:spPr/>
        <p:txBody>
          <a:bodyPr/>
          <a:lstStyle/>
          <a:p>
            <a:r>
              <a:rPr lang="en-GB"/>
              <a:t>http://www.educationonfire.com/primary-music                               </a:t>
            </a:r>
          </a:p>
        </p:txBody>
      </p:sp>
      <p:sp>
        <p:nvSpPr>
          <p:cNvPr id="7" name="Slide Number Placeholder 6">
            <a:extLst>
              <a:ext uri="{FF2B5EF4-FFF2-40B4-BE49-F238E27FC236}">
                <a16:creationId xmlns:a16="http://schemas.microsoft.com/office/drawing/2014/main" id="{9CF1D600-A6DD-45A3-8B12-5CFB076E9EBE}"/>
              </a:ext>
            </a:extLst>
          </p:cNvPr>
          <p:cNvSpPr>
            <a:spLocks noGrp="1"/>
          </p:cNvSpPr>
          <p:nvPr>
            <p:ph type="sldNum" sz="quarter" idx="12"/>
          </p:nvPr>
        </p:nvSpPr>
        <p:spPr/>
        <p:txBody>
          <a:bodyPr/>
          <a:lstStyle/>
          <a:p>
            <a:fld id="{FD78058D-8B51-4932-BF59-90E5C7C85A1E}" type="slidenum">
              <a:rPr lang="en-GB" smtClean="0"/>
              <a:t>‹#›</a:t>
            </a:fld>
            <a:endParaRPr lang="en-GB"/>
          </a:p>
        </p:txBody>
      </p:sp>
    </p:spTree>
    <p:extLst>
      <p:ext uri="{BB962C8B-B14F-4D97-AF65-F5344CB8AC3E}">
        <p14:creationId xmlns:p14="http://schemas.microsoft.com/office/powerpoint/2010/main" val="293586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5480248" cy="365125"/>
          </a:xfrm>
          <a:prstGeom prst="rect">
            <a:avLst/>
          </a:prstGeom>
        </p:spPr>
        <p:txBody>
          <a:bodyPr/>
          <a:lstStyle/>
          <a:p>
            <a:r>
              <a:rPr lang="en-GB"/>
              <a:t>http://www.educationonfire.com/primary-music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6B200DE-97A0-49AB-9972-D9BAAFD33FAC}"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69A6-152E-41E6-BAED-6B60AC78C8B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6AF54E-1C4D-4D8C-BD2A-D5B079AE603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A61C41-AA2F-44A3-8175-5F6DFA79F5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98E8DC-0AA7-40F8-BFDB-8D6738E54EA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DA92140-1FAB-496E-87AB-F87AC359F36A}"/>
              </a:ext>
            </a:extLst>
          </p:cNvPr>
          <p:cNvSpPr>
            <a:spLocks noGrp="1"/>
          </p:cNvSpPr>
          <p:nvPr>
            <p:ph type="ftr" sz="quarter" idx="11"/>
          </p:nvPr>
        </p:nvSpPr>
        <p:spPr/>
        <p:txBody>
          <a:bodyPr/>
          <a:lstStyle/>
          <a:p>
            <a:r>
              <a:rPr lang="en-GB"/>
              <a:t>http://www.educationonfire.com/primary-music                               </a:t>
            </a:r>
          </a:p>
        </p:txBody>
      </p:sp>
      <p:sp>
        <p:nvSpPr>
          <p:cNvPr id="7" name="Slide Number Placeholder 6">
            <a:extLst>
              <a:ext uri="{FF2B5EF4-FFF2-40B4-BE49-F238E27FC236}">
                <a16:creationId xmlns:a16="http://schemas.microsoft.com/office/drawing/2014/main" id="{00213DA2-DDA1-43DE-924C-02259035A81C}"/>
              </a:ext>
            </a:extLst>
          </p:cNvPr>
          <p:cNvSpPr>
            <a:spLocks noGrp="1"/>
          </p:cNvSpPr>
          <p:nvPr>
            <p:ph type="sldNum" sz="quarter" idx="12"/>
          </p:nvPr>
        </p:nvSpPr>
        <p:spPr/>
        <p:txBody>
          <a:bodyPr/>
          <a:lstStyle/>
          <a:p>
            <a:fld id="{FD78058D-8B51-4932-BF59-90E5C7C85A1E}" type="slidenum">
              <a:rPr lang="en-GB" smtClean="0"/>
              <a:t>‹#›</a:t>
            </a:fld>
            <a:endParaRPr lang="en-GB"/>
          </a:p>
        </p:txBody>
      </p:sp>
    </p:spTree>
    <p:extLst>
      <p:ext uri="{BB962C8B-B14F-4D97-AF65-F5344CB8AC3E}">
        <p14:creationId xmlns:p14="http://schemas.microsoft.com/office/powerpoint/2010/main" val="4052274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60D2-F11F-4AD3-B626-A55AC56917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80F881-0867-43C6-8473-B5823415B0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44E353-8A6C-4E6B-BDF4-1DAC8877EDC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D2C71C2-E037-42BE-8B9A-B048A310E3C3}"/>
              </a:ext>
            </a:extLst>
          </p:cNvPr>
          <p:cNvSpPr>
            <a:spLocks noGrp="1"/>
          </p:cNvSpPr>
          <p:nvPr>
            <p:ph type="ftr" sz="quarter" idx="11"/>
          </p:nvPr>
        </p:nvSpPr>
        <p:spPr/>
        <p:txBody>
          <a:bodyPr/>
          <a:lstStyle/>
          <a:p>
            <a:r>
              <a:rPr lang="en-GB"/>
              <a:t>http://www.educationonfire.com/primary-music                               </a:t>
            </a:r>
          </a:p>
        </p:txBody>
      </p:sp>
      <p:sp>
        <p:nvSpPr>
          <p:cNvPr id="6" name="Slide Number Placeholder 5">
            <a:extLst>
              <a:ext uri="{FF2B5EF4-FFF2-40B4-BE49-F238E27FC236}">
                <a16:creationId xmlns:a16="http://schemas.microsoft.com/office/drawing/2014/main" id="{43A666BD-1DD4-45BA-BB4E-4104BE90233C}"/>
              </a:ext>
            </a:extLst>
          </p:cNvPr>
          <p:cNvSpPr>
            <a:spLocks noGrp="1"/>
          </p:cNvSpPr>
          <p:nvPr>
            <p:ph type="sldNum" sz="quarter" idx="12"/>
          </p:nvPr>
        </p:nvSpPr>
        <p:spPr/>
        <p:txBody>
          <a:bodyPr/>
          <a:lstStyle/>
          <a:p>
            <a:fld id="{FD78058D-8B51-4932-BF59-90E5C7C85A1E}" type="slidenum">
              <a:rPr lang="en-GB" smtClean="0"/>
              <a:t>‹#›</a:t>
            </a:fld>
            <a:endParaRPr lang="en-GB"/>
          </a:p>
        </p:txBody>
      </p:sp>
    </p:spTree>
    <p:extLst>
      <p:ext uri="{BB962C8B-B14F-4D97-AF65-F5344CB8AC3E}">
        <p14:creationId xmlns:p14="http://schemas.microsoft.com/office/powerpoint/2010/main" val="565009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7CEA1C-9790-4F71-8214-BE3204762C8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9E3406-CA07-4FFC-BF70-C9EC5DFE51C0}"/>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D40814-CB87-4FF6-9A1A-58F90E695F4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71B4E35-94C7-47C2-961B-52C6382E720F}"/>
              </a:ext>
            </a:extLst>
          </p:cNvPr>
          <p:cNvSpPr>
            <a:spLocks noGrp="1"/>
          </p:cNvSpPr>
          <p:nvPr>
            <p:ph type="ftr" sz="quarter" idx="11"/>
          </p:nvPr>
        </p:nvSpPr>
        <p:spPr/>
        <p:txBody>
          <a:bodyPr/>
          <a:lstStyle/>
          <a:p>
            <a:r>
              <a:rPr lang="en-GB"/>
              <a:t>http://www.educationonfire.com/primary-music                               </a:t>
            </a:r>
          </a:p>
        </p:txBody>
      </p:sp>
      <p:sp>
        <p:nvSpPr>
          <p:cNvPr id="6" name="Slide Number Placeholder 5">
            <a:extLst>
              <a:ext uri="{FF2B5EF4-FFF2-40B4-BE49-F238E27FC236}">
                <a16:creationId xmlns:a16="http://schemas.microsoft.com/office/drawing/2014/main" id="{3F5437CE-13F7-4D77-B17B-40C51875BE87}"/>
              </a:ext>
            </a:extLst>
          </p:cNvPr>
          <p:cNvSpPr>
            <a:spLocks noGrp="1"/>
          </p:cNvSpPr>
          <p:nvPr>
            <p:ph type="sldNum" sz="quarter" idx="12"/>
          </p:nvPr>
        </p:nvSpPr>
        <p:spPr/>
        <p:txBody>
          <a:bodyPr/>
          <a:lstStyle/>
          <a:p>
            <a:fld id="{FD78058D-8B51-4932-BF59-90E5C7C85A1E}" type="slidenum">
              <a:rPr lang="en-GB" smtClean="0"/>
              <a:t>‹#›</a:t>
            </a:fld>
            <a:endParaRPr lang="en-GB"/>
          </a:p>
        </p:txBody>
      </p:sp>
    </p:spTree>
    <p:extLst>
      <p:ext uri="{BB962C8B-B14F-4D97-AF65-F5344CB8AC3E}">
        <p14:creationId xmlns:p14="http://schemas.microsoft.com/office/powerpoint/2010/main" val="348854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79512" y="6356350"/>
            <a:ext cx="8496944" cy="365125"/>
          </a:xfrm>
          <a:prstGeom prst="rect">
            <a:avLst/>
          </a:prstGeom>
        </p:spPr>
        <p:txBody>
          <a:bodyPr/>
          <a:lstStyle>
            <a:lvl1pPr algn="l">
              <a:defRPr sz="1400">
                <a:solidFill>
                  <a:schemeClr val="tx1"/>
                </a:solidFill>
              </a:defRPr>
            </a:lvl1pPr>
          </a:lstStyle>
          <a:p>
            <a:r>
              <a:rPr lang="en-GB"/>
              <a:t>http://www.educationonfire.com/primary-music                               </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5480248" cy="365125"/>
          </a:xfrm>
          <a:prstGeom prst="rect">
            <a:avLst/>
          </a:prstGeom>
        </p:spPr>
        <p:txBody>
          <a:bodyPr/>
          <a:lstStyle/>
          <a:p>
            <a:r>
              <a:rPr lang="en-GB"/>
              <a:t>http://www.educationonfire.com/primary-music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6B200DE-97A0-49AB-9972-D9BAAFD33FA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3124200" y="6356350"/>
            <a:ext cx="5480248" cy="365125"/>
          </a:xfrm>
          <a:prstGeom prst="rect">
            <a:avLst/>
          </a:prstGeom>
        </p:spPr>
        <p:txBody>
          <a:bodyPr/>
          <a:lstStyle/>
          <a:p>
            <a:r>
              <a:rPr lang="en-GB"/>
              <a:t>http://www.educationonfire.com/primary-music                               </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6B200DE-97A0-49AB-9972-D9BAAFD33FA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124200" y="6356350"/>
            <a:ext cx="5480248" cy="365125"/>
          </a:xfrm>
          <a:prstGeom prst="rect">
            <a:avLst/>
          </a:prstGeom>
        </p:spPr>
        <p:txBody>
          <a:bodyPr/>
          <a:lstStyle/>
          <a:p>
            <a:r>
              <a:rPr lang="en-GB"/>
              <a:t>http://www.educationonfire.com/primary-music                               </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6B200DE-97A0-49AB-9972-D9BAAFD33FA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5480248" cy="365125"/>
          </a:xfrm>
          <a:prstGeom prst="rect">
            <a:avLst/>
          </a:prstGeom>
        </p:spPr>
        <p:txBody>
          <a:bodyPr/>
          <a:lstStyle/>
          <a:p>
            <a:r>
              <a:rPr lang="en-GB"/>
              <a:t>http://www.educationonfire.com/primary-music                               </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6B200DE-97A0-49AB-9972-D9BAAFD33FA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5480248" cy="365125"/>
          </a:xfrm>
          <a:prstGeom prst="rect">
            <a:avLst/>
          </a:prstGeom>
        </p:spPr>
        <p:txBody>
          <a:bodyPr/>
          <a:lstStyle/>
          <a:p>
            <a:r>
              <a:rPr lang="en-GB"/>
              <a:t>http://www.educationonfire.com/primary-music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6B200DE-97A0-49AB-9972-D9BAAFD33FA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5480248" cy="365125"/>
          </a:xfrm>
          <a:prstGeom prst="rect">
            <a:avLst/>
          </a:prstGeom>
        </p:spPr>
        <p:txBody>
          <a:bodyPr/>
          <a:lstStyle/>
          <a:p>
            <a:r>
              <a:rPr lang="en-GB"/>
              <a:t>http://www.educationonfire.com/primary-music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6B200DE-97A0-49AB-9972-D9BAAFD33FA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rgbClr val="FFC000"/>
            </a:gs>
            <a:gs pos="74000">
              <a:schemeClr val="accent6">
                <a:lumMod val="0"/>
                <a:lumOff val="100000"/>
                <a:alpha val="15000"/>
              </a:schemeClr>
            </a:gs>
            <a:gs pos="100000">
              <a:srgbClr val="FF0000"/>
            </a:gs>
          </a:gsLst>
          <a:lin ang="5400000" scaled="0"/>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08E77962-8665-4190-8B3F-7A782EC63ED4}"/>
              </a:ext>
            </a:extLst>
          </p:cNvPr>
          <p:cNvSpPr>
            <a:spLocks noGrp="1"/>
          </p:cNvSpPr>
          <p:nvPr>
            <p:ph type="ftr" sz="quarter" idx="3"/>
          </p:nvPr>
        </p:nvSpPr>
        <p:spPr>
          <a:xfrm>
            <a:off x="323528" y="6356350"/>
            <a:ext cx="8568952" cy="365125"/>
          </a:xfrm>
          <a:prstGeom prst="rect">
            <a:avLst/>
          </a:prstGeom>
        </p:spPr>
        <p:txBody>
          <a:bodyPr/>
          <a:lstStyle>
            <a:lvl1pPr algn="l">
              <a:defRPr sz="1400">
                <a:solidFill>
                  <a:schemeClr val="tx1"/>
                </a:solidFill>
              </a:defRPr>
            </a:lvl1pPr>
          </a:lstStyle>
          <a:p>
            <a:r>
              <a:rPr lang="en-GB"/>
              <a:t>http://www.educationonfire.com/primary-music                               </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9F40E-F87A-4298-8139-B2FA4BEF185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D9982D-1989-4992-AA7A-B73A2EDBD5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2D7600-BB86-4F13-B482-C197A143DD4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7F2640FA-398B-47FC-BF66-AE944FCEF51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http://www.educationonfire.com/primary-music                               </a:t>
            </a:r>
          </a:p>
        </p:txBody>
      </p:sp>
      <p:sp>
        <p:nvSpPr>
          <p:cNvPr id="6" name="Slide Number Placeholder 5">
            <a:extLst>
              <a:ext uri="{FF2B5EF4-FFF2-40B4-BE49-F238E27FC236}">
                <a16:creationId xmlns:a16="http://schemas.microsoft.com/office/drawing/2014/main" id="{0423058A-5915-4CCD-8435-418B61E856D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8058D-8B51-4932-BF59-90E5C7C85A1E}" type="slidenum">
              <a:rPr lang="en-GB" smtClean="0"/>
              <a:t>‹#›</a:t>
            </a:fld>
            <a:endParaRPr lang="en-GB"/>
          </a:p>
        </p:txBody>
      </p:sp>
    </p:spTree>
    <p:extLst>
      <p:ext uri="{BB962C8B-B14F-4D97-AF65-F5344CB8AC3E}">
        <p14:creationId xmlns:p14="http://schemas.microsoft.com/office/powerpoint/2010/main" val="2130623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12D609-A193-4808-AD8B-116892244FD2}"/>
              </a:ext>
            </a:extLst>
          </p:cNvPr>
          <p:cNvSpPr>
            <a:spLocks noGrp="1"/>
          </p:cNvSpPr>
          <p:nvPr>
            <p:ph type="ftr" sz="quarter" idx="11"/>
          </p:nvPr>
        </p:nvSpPr>
        <p:spPr>
          <a:xfrm>
            <a:off x="424915" y="6414788"/>
            <a:ext cx="8294169" cy="365125"/>
          </a:xfrm>
        </p:spPr>
        <p:txBody>
          <a:bodyPr wrap="none"/>
          <a:lstStyle/>
          <a:p>
            <a:pPr algn="ctr"/>
            <a:r>
              <a:rPr lang="en-GB" sz="1600" dirty="0">
                <a:solidFill>
                  <a:schemeClr val="tx1"/>
                </a:solidFill>
              </a:rPr>
              <a:t>http://www.educationonfire.com/primary-music                               </a:t>
            </a:r>
          </a:p>
        </p:txBody>
      </p:sp>
      <p:sp>
        <p:nvSpPr>
          <p:cNvPr id="3" name="TextBox 2">
            <a:extLst>
              <a:ext uri="{FF2B5EF4-FFF2-40B4-BE49-F238E27FC236}">
                <a16:creationId xmlns:a16="http://schemas.microsoft.com/office/drawing/2014/main" id="{C9552A01-07DC-4BFE-B2EA-937FD31606B6}"/>
              </a:ext>
            </a:extLst>
          </p:cNvPr>
          <p:cNvSpPr txBox="1"/>
          <p:nvPr/>
        </p:nvSpPr>
        <p:spPr>
          <a:xfrm>
            <a:off x="1295636" y="1659285"/>
            <a:ext cx="6552728" cy="3539430"/>
          </a:xfrm>
          <a:prstGeom prst="rect">
            <a:avLst/>
          </a:prstGeom>
          <a:noFill/>
        </p:spPr>
        <p:txBody>
          <a:bodyPr wrap="square" rtlCol="0">
            <a:spAutoFit/>
          </a:bodyPr>
          <a:lstStyle/>
          <a:p>
            <a:r>
              <a:rPr lang="en-GB" sz="2800" dirty="0"/>
              <a:t>How to get started playing the recorder.</a:t>
            </a:r>
          </a:p>
          <a:p>
            <a:r>
              <a:rPr lang="en-GB" sz="2800" dirty="0"/>
              <a:t> </a:t>
            </a:r>
          </a:p>
          <a:p>
            <a:r>
              <a:rPr lang="en-GB" sz="2800" dirty="0"/>
              <a:t>Learn how to</a:t>
            </a:r>
          </a:p>
          <a:p>
            <a:endParaRPr lang="en-GB" sz="2800" dirty="0"/>
          </a:p>
          <a:p>
            <a:pPr marL="285750" indent="-285750">
              <a:buFont typeface="Arial" panose="020B0604020202020204" pitchFamily="34" charset="0"/>
              <a:buChar char="•"/>
            </a:pPr>
            <a:r>
              <a:rPr lang="en-GB" sz="2800" dirty="0"/>
              <a:t>READ and PLAY a steady pulse</a:t>
            </a:r>
          </a:p>
          <a:p>
            <a:pPr marL="285750" indent="-285750">
              <a:buFont typeface="Arial" panose="020B0604020202020204" pitchFamily="34" charset="0"/>
              <a:buChar char="•"/>
            </a:pPr>
            <a:r>
              <a:rPr lang="en-GB" sz="2800" dirty="0"/>
              <a:t>READ, PLAY and COMPOSE basic rhythms</a:t>
            </a:r>
          </a:p>
          <a:p>
            <a:pPr marL="285750" indent="-285750">
              <a:buFont typeface="Arial" panose="020B0604020202020204" pitchFamily="34" charset="0"/>
              <a:buChar char="•"/>
            </a:pPr>
            <a:r>
              <a:rPr lang="en-GB" sz="2800" dirty="0"/>
              <a:t>READ, PLAY and COMPOSE using the first 5 notes on a recorder</a:t>
            </a:r>
          </a:p>
        </p:txBody>
      </p:sp>
      <p:sp>
        <p:nvSpPr>
          <p:cNvPr id="4" name="Rectangle 3">
            <a:extLst>
              <a:ext uri="{FF2B5EF4-FFF2-40B4-BE49-F238E27FC236}">
                <a16:creationId xmlns:a16="http://schemas.microsoft.com/office/drawing/2014/main" id="{3E682296-50A9-4A98-B729-E4B36E4EC04D}"/>
              </a:ext>
            </a:extLst>
          </p:cNvPr>
          <p:cNvSpPr/>
          <p:nvPr/>
        </p:nvSpPr>
        <p:spPr>
          <a:xfrm>
            <a:off x="849831" y="260649"/>
            <a:ext cx="7444338" cy="843860"/>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First Recorder Lessons</a:t>
            </a:r>
          </a:p>
        </p:txBody>
      </p:sp>
    </p:spTree>
    <p:extLst>
      <p:ext uri="{BB962C8B-B14F-4D97-AF65-F5344CB8AC3E}">
        <p14:creationId xmlns:p14="http://schemas.microsoft.com/office/powerpoint/2010/main" val="83750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F5AD1C-BCE6-4574-A00A-D59F37BC0D94}"/>
              </a:ext>
            </a:extLst>
          </p:cNvPr>
          <p:cNvSpPr>
            <a:spLocks noGrp="1"/>
          </p:cNvSpPr>
          <p:nvPr>
            <p:ph type="ftr" sz="quarter" idx="11"/>
          </p:nvPr>
        </p:nvSpPr>
        <p:spPr/>
        <p:txBody>
          <a:bodyPr/>
          <a:lstStyle/>
          <a:p>
            <a:r>
              <a:rPr lang="en-GB"/>
              <a:t>http://www.educationonfire.com/primary-music                               </a:t>
            </a:r>
          </a:p>
        </p:txBody>
      </p:sp>
      <p:sp>
        <p:nvSpPr>
          <p:cNvPr id="272" name="TextBox 271">
            <a:extLst>
              <a:ext uri="{FF2B5EF4-FFF2-40B4-BE49-F238E27FC236}">
                <a16:creationId xmlns:a16="http://schemas.microsoft.com/office/drawing/2014/main" id="{E93BA7E5-EF88-46F8-8B39-4BC957EC61D1}"/>
              </a:ext>
            </a:extLst>
          </p:cNvPr>
          <p:cNvSpPr txBox="1"/>
          <p:nvPr/>
        </p:nvSpPr>
        <p:spPr>
          <a:xfrm>
            <a:off x="2240133" y="136525"/>
            <a:ext cx="4663735" cy="369332"/>
          </a:xfrm>
          <a:prstGeom prst="rect">
            <a:avLst/>
          </a:prstGeom>
          <a:noFill/>
        </p:spPr>
        <p:txBody>
          <a:bodyPr wrap="square" rtlCol="0">
            <a:spAutoFit/>
          </a:bodyPr>
          <a:lstStyle/>
          <a:p>
            <a:r>
              <a:rPr lang="en-GB" dirty="0"/>
              <a:t>Draw your rhythm patterns in the hearts below.</a:t>
            </a:r>
          </a:p>
        </p:txBody>
      </p:sp>
      <p:sp>
        <p:nvSpPr>
          <p:cNvPr id="274" name="TextBox 273">
            <a:extLst>
              <a:ext uri="{FF2B5EF4-FFF2-40B4-BE49-F238E27FC236}">
                <a16:creationId xmlns:a16="http://schemas.microsoft.com/office/drawing/2014/main" id="{C7BCEF99-273E-41BC-BE0C-58E7B497344A}"/>
              </a:ext>
            </a:extLst>
          </p:cNvPr>
          <p:cNvSpPr txBox="1"/>
          <p:nvPr/>
        </p:nvSpPr>
        <p:spPr>
          <a:xfrm>
            <a:off x="212349" y="6372448"/>
            <a:ext cx="2544365" cy="369332"/>
          </a:xfrm>
          <a:prstGeom prst="rect">
            <a:avLst/>
          </a:prstGeom>
          <a:noFill/>
        </p:spPr>
        <p:txBody>
          <a:bodyPr wrap="square" rtlCol="0">
            <a:spAutoFit/>
          </a:bodyPr>
          <a:lstStyle/>
          <a:p>
            <a:r>
              <a:rPr lang="en-GB" dirty="0"/>
              <a:t>Printable sheet</a:t>
            </a:r>
          </a:p>
        </p:txBody>
      </p:sp>
      <p:grpSp>
        <p:nvGrpSpPr>
          <p:cNvPr id="32" name="Group 31">
            <a:extLst>
              <a:ext uri="{FF2B5EF4-FFF2-40B4-BE49-F238E27FC236}">
                <a16:creationId xmlns:a16="http://schemas.microsoft.com/office/drawing/2014/main" id="{0C4DB5AE-5444-4664-A02B-96F5C94780ED}"/>
              </a:ext>
            </a:extLst>
          </p:cNvPr>
          <p:cNvGrpSpPr/>
          <p:nvPr/>
        </p:nvGrpSpPr>
        <p:grpSpPr>
          <a:xfrm>
            <a:off x="575556" y="1412776"/>
            <a:ext cx="7992888" cy="4524913"/>
            <a:chOff x="526728" y="1147664"/>
            <a:chExt cx="7992888" cy="4524913"/>
          </a:xfrm>
        </p:grpSpPr>
        <p:grpSp>
          <p:nvGrpSpPr>
            <p:cNvPr id="2" name="Group 1">
              <a:extLst>
                <a:ext uri="{FF2B5EF4-FFF2-40B4-BE49-F238E27FC236}">
                  <a16:creationId xmlns:a16="http://schemas.microsoft.com/office/drawing/2014/main" id="{6B1BB442-84E7-4B83-A89E-6CD7481D42CD}"/>
                </a:ext>
              </a:extLst>
            </p:cNvPr>
            <p:cNvGrpSpPr/>
            <p:nvPr/>
          </p:nvGrpSpPr>
          <p:grpSpPr>
            <a:xfrm>
              <a:off x="526728" y="3510604"/>
              <a:ext cx="7992888" cy="980504"/>
              <a:chOff x="323528" y="1726846"/>
              <a:chExt cx="7992888" cy="980504"/>
            </a:xfrm>
          </p:grpSpPr>
          <p:grpSp>
            <p:nvGrpSpPr>
              <p:cNvPr id="275" name="Group 274">
                <a:extLst>
                  <a:ext uri="{FF2B5EF4-FFF2-40B4-BE49-F238E27FC236}">
                    <a16:creationId xmlns:a16="http://schemas.microsoft.com/office/drawing/2014/main" id="{69FFCF88-B605-4966-97C6-F7B1D1BCDA59}"/>
                  </a:ext>
                </a:extLst>
              </p:cNvPr>
              <p:cNvGrpSpPr/>
              <p:nvPr/>
            </p:nvGrpSpPr>
            <p:grpSpPr>
              <a:xfrm>
                <a:off x="323528" y="1726846"/>
                <a:ext cx="3744416" cy="980504"/>
                <a:chOff x="0" y="0"/>
                <a:chExt cx="10239375" cy="2105025"/>
              </a:xfrm>
              <a:solidFill>
                <a:schemeClr val="accent6">
                  <a:lumMod val="75000"/>
                </a:schemeClr>
              </a:solidFill>
            </p:grpSpPr>
            <p:sp>
              <p:nvSpPr>
                <p:cNvPr id="276" name="Heart 275">
                  <a:extLst>
                    <a:ext uri="{FF2B5EF4-FFF2-40B4-BE49-F238E27FC236}">
                      <a16:creationId xmlns:a16="http://schemas.microsoft.com/office/drawing/2014/main" id="{340F7A72-64DE-476A-A0B8-FE4758945615}"/>
                    </a:ext>
                  </a:extLst>
                </p:cNvPr>
                <p:cNvSpPr/>
                <p:nvPr/>
              </p:nvSpPr>
              <p:spPr>
                <a:xfrm>
                  <a:off x="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Heart 276">
                  <a:extLst>
                    <a:ext uri="{FF2B5EF4-FFF2-40B4-BE49-F238E27FC236}">
                      <a16:creationId xmlns:a16="http://schemas.microsoft.com/office/drawing/2014/main" id="{38EC5ACD-11C9-4CF2-ACD8-D249D4FCB9EB}"/>
                    </a:ext>
                  </a:extLst>
                </p:cNvPr>
                <p:cNvSpPr/>
                <p:nvPr/>
              </p:nvSpPr>
              <p:spPr>
                <a:xfrm>
                  <a:off x="779145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Heart 277">
                  <a:extLst>
                    <a:ext uri="{FF2B5EF4-FFF2-40B4-BE49-F238E27FC236}">
                      <a16:creationId xmlns:a16="http://schemas.microsoft.com/office/drawing/2014/main" id="{B7BB527B-9889-4FD7-85E9-741A910B68C4}"/>
                    </a:ext>
                  </a:extLst>
                </p:cNvPr>
                <p:cNvSpPr/>
                <p:nvPr/>
              </p:nvSpPr>
              <p:spPr>
                <a:xfrm>
                  <a:off x="5191125" y="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Heart 278">
                  <a:extLst>
                    <a:ext uri="{FF2B5EF4-FFF2-40B4-BE49-F238E27FC236}">
                      <a16:creationId xmlns:a16="http://schemas.microsoft.com/office/drawing/2014/main" id="{56FB4222-E5C5-4F04-9DD0-6AE9EE65E457}"/>
                    </a:ext>
                  </a:extLst>
                </p:cNvPr>
                <p:cNvSpPr/>
                <p:nvPr/>
              </p:nvSpPr>
              <p:spPr>
                <a:xfrm>
                  <a:off x="2600325" y="28575"/>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80" name="Group 279">
                <a:extLst>
                  <a:ext uri="{FF2B5EF4-FFF2-40B4-BE49-F238E27FC236}">
                    <a16:creationId xmlns:a16="http://schemas.microsoft.com/office/drawing/2014/main" id="{1E5847A0-AAD0-48B1-9452-BF9DB14BF91F}"/>
                  </a:ext>
                </a:extLst>
              </p:cNvPr>
              <p:cNvGrpSpPr/>
              <p:nvPr/>
            </p:nvGrpSpPr>
            <p:grpSpPr>
              <a:xfrm>
                <a:off x="4572000" y="1726846"/>
                <a:ext cx="3744416" cy="980504"/>
                <a:chOff x="0" y="0"/>
                <a:chExt cx="10239375" cy="2105025"/>
              </a:xfrm>
              <a:solidFill>
                <a:schemeClr val="accent6">
                  <a:lumMod val="75000"/>
                </a:schemeClr>
              </a:solidFill>
            </p:grpSpPr>
            <p:sp>
              <p:nvSpPr>
                <p:cNvPr id="281" name="Heart 280">
                  <a:extLst>
                    <a:ext uri="{FF2B5EF4-FFF2-40B4-BE49-F238E27FC236}">
                      <a16:creationId xmlns:a16="http://schemas.microsoft.com/office/drawing/2014/main" id="{CBF949E0-980E-4C37-820A-541F28961C85}"/>
                    </a:ext>
                  </a:extLst>
                </p:cNvPr>
                <p:cNvSpPr/>
                <p:nvPr/>
              </p:nvSpPr>
              <p:spPr>
                <a:xfrm>
                  <a:off x="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Heart 281">
                  <a:extLst>
                    <a:ext uri="{FF2B5EF4-FFF2-40B4-BE49-F238E27FC236}">
                      <a16:creationId xmlns:a16="http://schemas.microsoft.com/office/drawing/2014/main" id="{8B97E3CD-3386-49A1-A886-D8AA007E54BC}"/>
                    </a:ext>
                  </a:extLst>
                </p:cNvPr>
                <p:cNvSpPr/>
                <p:nvPr/>
              </p:nvSpPr>
              <p:spPr>
                <a:xfrm>
                  <a:off x="779145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Heart 282">
                  <a:extLst>
                    <a:ext uri="{FF2B5EF4-FFF2-40B4-BE49-F238E27FC236}">
                      <a16:creationId xmlns:a16="http://schemas.microsoft.com/office/drawing/2014/main" id="{D84354FF-49B4-47CF-BF9C-CF3DC14591B8}"/>
                    </a:ext>
                  </a:extLst>
                </p:cNvPr>
                <p:cNvSpPr/>
                <p:nvPr/>
              </p:nvSpPr>
              <p:spPr>
                <a:xfrm>
                  <a:off x="5191125" y="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Heart 283">
                  <a:extLst>
                    <a:ext uri="{FF2B5EF4-FFF2-40B4-BE49-F238E27FC236}">
                      <a16:creationId xmlns:a16="http://schemas.microsoft.com/office/drawing/2014/main" id="{F4F322BB-C009-498F-933F-F699C91005CE}"/>
                    </a:ext>
                  </a:extLst>
                </p:cNvPr>
                <p:cNvSpPr/>
                <p:nvPr/>
              </p:nvSpPr>
              <p:spPr>
                <a:xfrm>
                  <a:off x="2600325" y="28575"/>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285" name="Group 284">
              <a:extLst>
                <a:ext uri="{FF2B5EF4-FFF2-40B4-BE49-F238E27FC236}">
                  <a16:creationId xmlns:a16="http://schemas.microsoft.com/office/drawing/2014/main" id="{93B4A064-E507-49B5-B650-9AE218D74119}"/>
                </a:ext>
              </a:extLst>
            </p:cNvPr>
            <p:cNvGrpSpPr/>
            <p:nvPr/>
          </p:nvGrpSpPr>
          <p:grpSpPr>
            <a:xfrm>
              <a:off x="526728" y="2329134"/>
              <a:ext cx="7992888" cy="980504"/>
              <a:chOff x="323528" y="1726846"/>
              <a:chExt cx="7992888" cy="980504"/>
            </a:xfrm>
          </p:grpSpPr>
          <p:grpSp>
            <p:nvGrpSpPr>
              <p:cNvPr id="286" name="Group 285">
                <a:extLst>
                  <a:ext uri="{FF2B5EF4-FFF2-40B4-BE49-F238E27FC236}">
                    <a16:creationId xmlns:a16="http://schemas.microsoft.com/office/drawing/2014/main" id="{2CBA3554-533A-4AE0-92D6-F7CE361F6F15}"/>
                  </a:ext>
                </a:extLst>
              </p:cNvPr>
              <p:cNvGrpSpPr/>
              <p:nvPr/>
            </p:nvGrpSpPr>
            <p:grpSpPr>
              <a:xfrm>
                <a:off x="323528" y="1726846"/>
                <a:ext cx="3744416" cy="980504"/>
                <a:chOff x="0" y="0"/>
                <a:chExt cx="10239375" cy="2105025"/>
              </a:xfrm>
              <a:solidFill>
                <a:schemeClr val="accent6">
                  <a:lumMod val="75000"/>
                </a:schemeClr>
              </a:solidFill>
            </p:grpSpPr>
            <p:sp>
              <p:nvSpPr>
                <p:cNvPr id="292" name="Heart 291">
                  <a:extLst>
                    <a:ext uri="{FF2B5EF4-FFF2-40B4-BE49-F238E27FC236}">
                      <a16:creationId xmlns:a16="http://schemas.microsoft.com/office/drawing/2014/main" id="{341A9246-3D58-4F9C-B306-FE9DA3673819}"/>
                    </a:ext>
                  </a:extLst>
                </p:cNvPr>
                <p:cNvSpPr/>
                <p:nvPr/>
              </p:nvSpPr>
              <p:spPr>
                <a:xfrm>
                  <a:off x="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Heart 292">
                  <a:extLst>
                    <a:ext uri="{FF2B5EF4-FFF2-40B4-BE49-F238E27FC236}">
                      <a16:creationId xmlns:a16="http://schemas.microsoft.com/office/drawing/2014/main" id="{61E5D94F-BC71-41CD-AC54-8FC781E850A3}"/>
                    </a:ext>
                  </a:extLst>
                </p:cNvPr>
                <p:cNvSpPr/>
                <p:nvPr/>
              </p:nvSpPr>
              <p:spPr>
                <a:xfrm>
                  <a:off x="779145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Heart 293">
                  <a:extLst>
                    <a:ext uri="{FF2B5EF4-FFF2-40B4-BE49-F238E27FC236}">
                      <a16:creationId xmlns:a16="http://schemas.microsoft.com/office/drawing/2014/main" id="{A9EE191D-67A4-49FE-A2E3-4C4EFC4548F3}"/>
                    </a:ext>
                  </a:extLst>
                </p:cNvPr>
                <p:cNvSpPr/>
                <p:nvPr/>
              </p:nvSpPr>
              <p:spPr>
                <a:xfrm>
                  <a:off x="5191125" y="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Heart 294">
                  <a:extLst>
                    <a:ext uri="{FF2B5EF4-FFF2-40B4-BE49-F238E27FC236}">
                      <a16:creationId xmlns:a16="http://schemas.microsoft.com/office/drawing/2014/main" id="{F1326572-2816-4103-82B4-864967585F02}"/>
                    </a:ext>
                  </a:extLst>
                </p:cNvPr>
                <p:cNvSpPr/>
                <p:nvPr/>
              </p:nvSpPr>
              <p:spPr>
                <a:xfrm>
                  <a:off x="2600325" y="28575"/>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grpSp>
            <p:nvGrpSpPr>
              <p:cNvPr id="287" name="Group 286">
                <a:extLst>
                  <a:ext uri="{FF2B5EF4-FFF2-40B4-BE49-F238E27FC236}">
                    <a16:creationId xmlns:a16="http://schemas.microsoft.com/office/drawing/2014/main" id="{B818844D-DA86-4D3A-8030-CC094A060C91}"/>
                  </a:ext>
                </a:extLst>
              </p:cNvPr>
              <p:cNvGrpSpPr/>
              <p:nvPr/>
            </p:nvGrpSpPr>
            <p:grpSpPr>
              <a:xfrm>
                <a:off x="4572000" y="1726846"/>
                <a:ext cx="3744416" cy="980504"/>
                <a:chOff x="0" y="0"/>
                <a:chExt cx="10239375" cy="2105025"/>
              </a:xfrm>
              <a:solidFill>
                <a:schemeClr val="accent6">
                  <a:lumMod val="75000"/>
                </a:schemeClr>
              </a:solidFill>
            </p:grpSpPr>
            <p:sp>
              <p:nvSpPr>
                <p:cNvPr id="288" name="Heart 287">
                  <a:extLst>
                    <a:ext uri="{FF2B5EF4-FFF2-40B4-BE49-F238E27FC236}">
                      <a16:creationId xmlns:a16="http://schemas.microsoft.com/office/drawing/2014/main" id="{FA0ED373-66B1-45D3-BC9E-435C458AA3A6}"/>
                    </a:ext>
                  </a:extLst>
                </p:cNvPr>
                <p:cNvSpPr/>
                <p:nvPr/>
              </p:nvSpPr>
              <p:spPr>
                <a:xfrm>
                  <a:off x="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Heart 288">
                  <a:extLst>
                    <a:ext uri="{FF2B5EF4-FFF2-40B4-BE49-F238E27FC236}">
                      <a16:creationId xmlns:a16="http://schemas.microsoft.com/office/drawing/2014/main" id="{EA84D56E-A9FC-4BE4-97C3-1D9802BF1DBB}"/>
                    </a:ext>
                  </a:extLst>
                </p:cNvPr>
                <p:cNvSpPr/>
                <p:nvPr/>
              </p:nvSpPr>
              <p:spPr>
                <a:xfrm>
                  <a:off x="779145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Heart 289">
                  <a:extLst>
                    <a:ext uri="{FF2B5EF4-FFF2-40B4-BE49-F238E27FC236}">
                      <a16:creationId xmlns:a16="http://schemas.microsoft.com/office/drawing/2014/main" id="{C92A4764-EBD0-4FFB-B0D6-8BEBC7219162}"/>
                    </a:ext>
                  </a:extLst>
                </p:cNvPr>
                <p:cNvSpPr/>
                <p:nvPr/>
              </p:nvSpPr>
              <p:spPr>
                <a:xfrm>
                  <a:off x="5191125" y="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Heart 290">
                  <a:extLst>
                    <a:ext uri="{FF2B5EF4-FFF2-40B4-BE49-F238E27FC236}">
                      <a16:creationId xmlns:a16="http://schemas.microsoft.com/office/drawing/2014/main" id="{44173423-76A9-4458-945D-340507467034}"/>
                    </a:ext>
                  </a:extLst>
                </p:cNvPr>
                <p:cNvSpPr/>
                <p:nvPr/>
              </p:nvSpPr>
              <p:spPr>
                <a:xfrm>
                  <a:off x="2600325" y="28575"/>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296" name="Group 295">
              <a:extLst>
                <a:ext uri="{FF2B5EF4-FFF2-40B4-BE49-F238E27FC236}">
                  <a16:creationId xmlns:a16="http://schemas.microsoft.com/office/drawing/2014/main" id="{C27B2EFF-B75E-4A0A-9F84-226BEA6983BF}"/>
                </a:ext>
              </a:extLst>
            </p:cNvPr>
            <p:cNvGrpSpPr/>
            <p:nvPr/>
          </p:nvGrpSpPr>
          <p:grpSpPr>
            <a:xfrm>
              <a:off x="526728" y="4692073"/>
              <a:ext cx="7992888" cy="980504"/>
              <a:chOff x="323528" y="1726846"/>
              <a:chExt cx="7992888" cy="980504"/>
            </a:xfrm>
          </p:grpSpPr>
          <p:grpSp>
            <p:nvGrpSpPr>
              <p:cNvPr id="297" name="Group 296">
                <a:extLst>
                  <a:ext uri="{FF2B5EF4-FFF2-40B4-BE49-F238E27FC236}">
                    <a16:creationId xmlns:a16="http://schemas.microsoft.com/office/drawing/2014/main" id="{71B6AA24-E9B7-4428-A517-4265D21156B8}"/>
                  </a:ext>
                </a:extLst>
              </p:cNvPr>
              <p:cNvGrpSpPr/>
              <p:nvPr/>
            </p:nvGrpSpPr>
            <p:grpSpPr>
              <a:xfrm>
                <a:off x="323528" y="1726846"/>
                <a:ext cx="3744416" cy="980504"/>
                <a:chOff x="0" y="0"/>
                <a:chExt cx="10239375" cy="2105025"/>
              </a:xfrm>
              <a:solidFill>
                <a:schemeClr val="accent6">
                  <a:lumMod val="75000"/>
                </a:schemeClr>
              </a:solidFill>
            </p:grpSpPr>
            <p:sp>
              <p:nvSpPr>
                <p:cNvPr id="303" name="Heart 302">
                  <a:extLst>
                    <a:ext uri="{FF2B5EF4-FFF2-40B4-BE49-F238E27FC236}">
                      <a16:creationId xmlns:a16="http://schemas.microsoft.com/office/drawing/2014/main" id="{3C69B4F9-65B5-4AB4-A276-539D83E40625}"/>
                    </a:ext>
                  </a:extLst>
                </p:cNvPr>
                <p:cNvSpPr/>
                <p:nvPr/>
              </p:nvSpPr>
              <p:spPr>
                <a:xfrm>
                  <a:off x="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Heart 303">
                  <a:extLst>
                    <a:ext uri="{FF2B5EF4-FFF2-40B4-BE49-F238E27FC236}">
                      <a16:creationId xmlns:a16="http://schemas.microsoft.com/office/drawing/2014/main" id="{8F0881F2-C713-4BC6-934A-AAE7F2402E5C}"/>
                    </a:ext>
                  </a:extLst>
                </p:cNvPr>
                <p:cNvSpPr/>
                <p:nvPr/>
              </p:nvSpPr>
              <p:spPr>
                <a:xfrm>
                  <a:off x="779145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Heart 304">
                  <a:extLst>
                    <a:ext uri="{FF2B5EF4-FFF2-40B4-BE49-F238E27FC236}">
                      <a16:creationId xmlns:a16="http://schemas.microsoft.com/office/drawing/2014/main" id="{BA598430-C73C-4BED-9853-20667005DF15}"/>
                    </a:ext>
                  </a:extLst>
                </p:cNvPr>
                <p:cNvSpPr/>
                <p:nvPr/>
              </p:nvSpPr>
              <p:spPr>
                <a:xfrm>
                  <a:off x="5191125" y="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Heart 305">
                  <a:extLst>
                    <a:ext uri="{FF2B5EF4-FFF2-40B4-BE49-F238E27FC236}">
                      <a16:creationId xmlns:a16="http://schemas.microsoft.com/office/drawing/2014/main" id="{5611EFF2-4184-4947-8F22-761B46A1847C}"/>
                    </a:ext>
                  </a:extLst>
                </p:cNvPr>
                <p:cNvSpPr/>
                <p:nvPr/>
              </p:nvSpPr>
              <p:spPr>
                <a:xfrm>
                  <a:off x="2600325" y="28575"/>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8" name="Group 297">
                <a:extLst>
                  <a:ext uri="{FF2B5EF4-FFF2-40B4-BE49-F238E27FC236}">
                    <a16:creationId xmlns:a16="http://schemas.microsoft.com/office/drawing/2014/main" id="{28672690-37CA-4C7E-91C1-C076A556C684}"/>
                  </a:ext>
                </a:extLst>
              </p:cNvPr>
              <p:cNvGrpSpPr/>
              <p:nvPr/>
            </p:nvGrpSpPr>
            <p:grpSpPr>
              <a:xfrm>
                <a:off x="4572000" y="1726846"/>
                <a:ext cx="3744416" cy="980504"/>
                <a:chOff x="0" y="0"/>
                <a:chExt cx="10239375" cy="2105025"/>
              </a:xfrm>
              <a:solidFill>
                <a:schemeClr val="accent6">
                  <a:lumMod val="75000"/>
                </a:schemeClr>
              </a:solidFill>
            </p:grpSpPr>
            <p:sp>
              <p:nvSpPr>
                <p:cNvPr id="299" name="Heart 298">
                  <a:extLst>
                    <a:ext uri="{FF2B5EF4-FFF2-40B4-BE49-F238E27FC236}">
                      <a16:creationId xmlns:a16="http://schemas.microsoft.com/office/drawing/2014/main" id="{E8EC3F4A-F643-4515-9F40-4D04501C3FED}"/>
                    </a:ext>
                  </a:extLst>
                </p:cNvPr>
                <p:cNvSpPr/>
                <p:nvPr/>
              </p:nvSpPr>
              <p:spPr>
                <a:xfrm>
                  <a:off x="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Heart 299">
                  <a:extLst>
                    <a:ext uri="{FF2B5EF4-FFF2-40B4-BE49-F238E27FC236}">
                      <a16:creationId xmlns:a16="http://schemas.microsoft.com/office/drawing/2014/main" id="{9CCBD0D7-34D0-40B9-98A5-FCBD6A9BA8D2}"/>
                    </a:ext>
                  </a:extLst>
                </p:cNvPr>
                <p:cNvSpPr/>
                <p:nvPr/>
              </p:nvSpPr>
              <p:spPr>
                <a:xfrm>
                  <a:off x="779145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Heart 300">
                  <a:extLst>
                    <a:ext uri="{FF2B5EF4-FFF2-40B4-BE49-F238E27FC236}">
                      <a16:creationId xmlns:a16="http://schemas.microsoft.com/office/drawing/2014/main" id="{48DE00AF-E4CF-44FE-8C77-57E95C906757}"/>
                    </a:ext>
                  </a:extLst>
                </p:cNvPr>
                <p:cNvSpPr/>
                <p:nvPr/>
              </p:nvSpPr>
              <p:spPr>
                <a:xfrm>
                  <a:off x="5191125" y="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Heart 301">
                  <a:extLst>
                    <a:ext uri="{FF2B5EF4-FFF2-40B4-BE49-F238E27FC236}">
                      <a16:creationId xmlns:a16="http://schemas.microsoft.com/office/drawing/2014/main" id="{6E5D2A7C-94E3-4420-8CFA-FED317B02CF4}"/>
                    </a:ext>
                  </a:extLst>
                </p:cNvPr>
                <p:cNvSpPr/>
                <p:nvPr/>
              </p:nvSpPr>
              <p:spPr>
                <a:xfrm>
                  <a:off x="2600325" y="28575"/>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307" name="Group 306">
              <a:extLst>
                <a:ext uri="{FF2B5EF4-FFF2-40B4-BE49-F238E27FC236}">
                  <a16:creationId xmlns:a16="http://schemas.microsoft.com/office/drawing/2014/main" id="{B4386ED4-DA06-466B-BB23-0847F6C70023}"/>
                </a:ext>
              </a:extLst>
            </p:cNvPr>
            <p:cNvGrpSpPr/>
            <p:nvPr/>
          </p:nvGrpSpPr>
          <p:grpSpPr>
            <a:xfrm>
              <a:off x="526728" y="1147664"/>
              <a:ext cx="7992888" cy="980504"/>
              <a:chOff x="323528" y="1726846"/>
              <a:chExt cx="7992888" cy="980504"/>
            </a:xfrm>
          </p:grpSpPr>
          <p:grpSp>
            <p:nvGrpSpPr>
              <p:cNvPr id="308" name="Group 307">
                <a:extLst>
                  <a:ext uri="{FF2B5EF4-FFF2-40B4-BE49-F238E27FC236}">
                    <a16:creationId xmlns:a16="http://schemas.microsoft.com/office/drawing/2014/main" id="{0A1EC1F4-6B12-43BE-997D-A6E38BCA48D7}"/>
                  </a:ext>
                </a:extLst>
              </p:cNvPr>
              <p:cNvGrpSpPr/>
              <p:nvPr/>
            </p:nvGrpSpPr>
            <p:grpSpPr>
              <a:xfrm>
                <a:off x="323528" y="1726846"/>
                <a:ext cx="3744416" cy="980504"/>
                <a:chOff x="0" y="0"/>
                <a:chExt cx="10239375" cy="2105025"/>
              </a:xfrm>
              <a:solidFill>
                <a:schemeClr val="accent6">
                  <a:lumMod val="75000"/>
                </a:schemeClr>
              </a:solidFill>
            </p:grpSpPr>
            <p:sp>
              <p:nvSpPr>
                <p:cNvPr id="314" name="Heart 313">
                  <a:extLst>
                    <a:ext uri="{FF2B5EF4-FFF2-40B4-BE49-F238E27FC236}">
                      <a16:creationId xmlns:a16="http://schemas.microsoft.com/office/drawing/2014/main" id="{4BCBE0E8-EA9A-4C3A-A992-C87FE5914D1F}"/>
                    </a:ext>
                  </a:extLst>
                </p:cNvPr>
                <p:cNvSpPr/>
                <p:nvPr/>
              </p:nvSpPr>
              <p:spPr>
                <a:xfrm>
                  <a:off x="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Heart 314">
                  <a:extLst>
                    <a:ext uri="{FF2B5EF4-FFF2-40B4-BE49-F238E27FC236}">
                      <a16:creationId xmlns:a16="http://schemas.microsoft.com/office/drawing/2014/main" id="{18B0B13C-4DD5-4E1A-AE10-E0B50EA520F5}"/>
                    </a:ext>
                  </a:extLst>
                </p:cNvPr>
                <p:cNvSpPr/>
                <p:nvPr/>
              </p:nvSpPr>
              <p:spPr>
                <a:xfrm>
                  <a:off x="779145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Heart 315">
                  <a:extLst>
                    <a:ext uri="{FF2B5EF4-FFF2-40B4-BE49-F238E27FC236}">
                      <a16:creationId xmlns:a16="http://schemas.microsoft.com/office/drawing/2014/main" id="{DA31E15F-45C5-4C18-A51E-CB420D1E44D6}"/>
                    </a:ext>
                  </a:extLst>
                </p:cNvPr>
                <p:cNvSpPr/>
                <p:nvPr/>
              </p:nvSpPr>
              <p:spPr>
                <a:xfrm>
                  <a:off x="5191125" y="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Heart 316">
                  <a:extLst>
                    <a:ext uri="{FF2B5EF4-FFF2-40B4-BE49-F238E27FC236}">
                      <a16:creationId xmlns:a16="http://schemas.microsoft.com/office/drawing/2014/main" id="{306BD235-68DA-4F07-93F2-974D5732210D}"/>
                    </a:ext>
                  </a:extLst>
                </p:cNvPr>
                <p:cNvSpPr/>
                <p:nvPr/>
              </p:nvSpPr>
              <p:spPr>
                <a:xfrm>
                  <a:off x="2600325" y="28575"/>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grpSp>
            <p:nvGrpSpPr>
              <p:cNvPr id="309" name="Group 308">
                <a:extLst>
                  <a:ext uri="{FF2B5EF4-FFF2-40B4-BE49-F238E27FC236}">
                    <a16:creationId xmlns:a16="http://schemas.microsoft.com/office/drawing/2014/main" id="{F3A28C05-9B56-4723-9C0D-1DEAF159974C}"/>
                  </a:ext>
                </a:extLst>
              </p:cNvPr>
              <p:cNvGrpSpPr/>
              <p:nvPr/>
            </p:nvGrpSpPr>
            <p:grpSpPr>
              <a:xfrm>
                <a:off x="4572000" y="1726846"/>
                <a:ext cx="3744416" cy="980504"/>
                <a:chOff x="0" y="0"/>
                <a:chExt cx="10239375" cy="2105025"/>
              </a:xfrm>
              <a:solidFill>
                <a:schemeClr val="accent6">
                  <a:lumMod val="75000"/>
                </a:schemeClr>
              </a:solidFill>
            </p:grpSpPr>
            <p:sp>
              <p:nvSpPr>
                <p:cNvPr id="310" name="Heart 309">
                  <a:extLst>
                    <a:ext uri="{FF2B5EF4-FFF2-40B4-BE49-F238E27FC236}">
                      <a16:creationId xmlns:a16="http://schemas.microsoft.com/office/drawing/2014/main" id="{5FBCEA04-F727-4A29-8665-D35B15D3AAF8}"/>
                    </a:ext>
                  </a:extLst>
                </p:cNvPr>
                <p:cNvSpPr/>
                <p:nvPr/>
              </p:nvSpPr>
              <p:spPr>
                <a:xfrm>
                  <a:off x="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Heart 310">
                  <a:extLst>
                    <a:ext uri="{FF2B5EF4-FFF2-40B4-BE49-F238E27FC236}">
                      <a16:creationId xmlns:a16="http://schemas.microsoft.com/office/drawing/2014/main" id="{B02F4E43-B1F5-4056-A993-22CE43027E7A}"/>
                    </a:ext>
                  </a:extLst>
                </p:cNvPr>
                <p:cNvSpPr/>
                <p:nvPr/>
              </p:nvSpPr>
              <p:spPr>
                <a:xfrm>
                  <a:off x="7791450" y="1905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Heart 311">
                  <a:extLst>
                    <a:ext uri="{FF2B5EF4-FFF2-40B4-BE49-F238E27FC236}">
                      <a16:creationId xmlns:a16="http://schemas.microsoft.com/office/drawing/2014/main" id="{CDBA5826-5084-4D64-AB2C-5156E7A25CD7}"/>
                    </a:ext>
                  </a:extLst>
                </p:cNvPr>
                <p:cNvSpPr/>
                <p:nvPr/>
              </p:nvSpPr>
              <p:spPr>
                <a:xfrm>
                  <a:off x="5191125" y="0"/>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Heart 312">
                  <a:extLst>
                    <a:ext uri="{FF2B5EF4-FFF2-40B4-BE49-F238E27FC236}">
                      <a16:creationId xmlns:a16="http://schemas.microsoft.com/office/drawing/2014/main" id="{487CB29F-3334-4FC9-858C-948842D76FD7}"/>
                    </a:ext>
                  </a:extLst>
                </p:cNvPr>
                <p:cNvSpPr/>
                <p:nvPr/>
              </p:nvSpPr>
              <p:spPr>
                <a:xfrm>
                  <a:off x="2600325" y="28575"/>
                  <a:ext cx="2447925" cy="207645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
        <p:nvSpPr>
          <p:cNvPr id="33" name="TextBox 32">
            <a:extLst>
              <a:ext uri="{FF2B5EF4-FFF2-40B4-BE49-F238E27FC236}">
                <a16:creationId xmlns:a16="http://schemas.microsoft.com/office/drawing/2014/main" id="{95F639C4-A002-4CD6-8BF2-DD89D1440BF2}"/>
              </a:ext>
            </a:extLst>
          </p:cNvPr>
          <p:cNvSpPr txBox="1"/>
          <p:nvPr/>
        </p:nvSpPr>
        <p:spPr>
          <a:xfrm>
            <a:off x="575556" y="908720"/>
            <a:ext cx="7992888" cy="461665"/>
          </a:xfrm>
          <a:prstGeom prst="rect">
            <a:avLst/>
          </a:prstGeom>
          <a:noFill/>
        </p:spPr>
        <p:txBody>
          <a:bodyPr wrap="square" rtlCol="0">
            <a:spAutoFit/>
          </a:bodyPr>
          <a:lstStyle/>
          <a:p>
            <a:r>
              <a:rPr lang="en-GB" sz="2400" dirty="0"/>
              <a:t>    1            2           3            4                  1            2           3            4</a:t>
            </a:r>
          </a:p>
        </p:txBody>
      </p:sp>
    </p:spTree>
    <p:extLst>
      <p:ext uri="{BB962C8B-B14F-4D97-AF65-F5344CB8AC3E}">
        <p14:creationId xmlns:p14="http://schemas.microsoft.com/office/powerpoint/2010/main" val="280360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59981" cy="1397769"/>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GGGGGGGGGGGGGGG</a:t>
            </a:r>
          </a:p>
        </p:txBody>
      </p:sp>
      <p:sp>
        <p:nvSpPr>
          <p:cNvPr id="7" name="TextBox 6">
            <a:extLst>
              <a:ext uri="{FF2B5EF4-FFF2-40B4-BE49-F238E27FC236}">
                <a16:creationId xmlns:a16="http://schemas.microsoft.com/office/drawing/2014/main" id="{9458E0C6-8423-4A2A-BE45-E69ECF586507}"/>
              </a:ext>
            </a:extLst>
          </p:cNvPr>
          <p:cNvSpPr txBox="1"/>
          <p:nvPr/>
        </p:nvSpPr>
        <p:spPr>
          <a:xfrm>
            <a:off x="683568" y="2420888"/>
            <a:ext cx="5040557" cy="3416320"/>
          </a:xfrm>
          <a:prstGeom prst="rect">
            <a:avLst/>
          </a:prstGeom>
          <a:noFill/>
        </p:spPr>
        <p:txBody>
          <a:bodyPr wrap="square" rtlCol="0">
            <a:spAutoFit/>
          </a:bodyPr>
          <a:lstStyle/>
          <a:p>
            <a:r>
              <a:rPr lang="en-GB" sz="2400" dirty="0"/>
              <a:t>Let’s move on to the NOTE G</a:t>
            </a:r>
          </a:p>
          <a:p>
            <a:endParaRPr lang="en-GB" sz="2400" dirty="0"/>
          </a:p>
          <a:p>
            <a:r>
              <a:rPr lang="en-GB" sz="2400" dirty="0"/>
              <a:t>Put your fingers on for B. Then A, now add your next finger for G. </a:t>
            </a:r>
          </a:p>
          <a:p>
            <a:r>
              <a:rPr lang="en-GB" sz="2400" dirty="0"/>
              <a:t>3 holes at the front should be covered.</a:t>
            </a:r>
          </a:p>
          <a:p>
            <a:r>
              <a:rPr lang="en-GB" sz="2400" dirty="0"/>
              <a:t>Still only use 1 hand and still squeeze tightly!</a:t>
            </a:r>
          </a:p>
          <a:p>
            <a:endParaRPr lang="en-GB" sz="2400" dirty="0"/>
          </a:p>
          <a:p>
            <a:r>
              <a:rPr lang="en-GB" sz="2400" dirty="0"/>
              <a:t>Blow very gently.</a:t>
            </a:r>
          </a:p>
        </p:txBody>
      </p:sp>
      <p:grpSp>
        <p:nvGrpSpPr>
          <p:cNvPr id="3" name="Group 2">
            <a:extLst>
              <a:ext uri="{FF2B5EF4-FFF2-40B4-BE49-F238E27FC236}">
                <a16:creationId xmlns:a16="http://schemas.microsoft.com/office/drawing/2014/main" id="{FA382571-7AB7-4E81-AC91-1D1B3DABE441}"/>
              </a:ext>
            </a:extLst>
          </p:cNvPr>
          <p:cNvGrpSpPr/>
          <p:nvPr/>
        </p:nvGrpSpPr>
        <p:grpSpPr>
          <a:xfrm>
            <a:off x="6228184" y="1988840"/>
            <a:ext cx="2023270" cy="4248472"/>
            <a:chOff x="6228184" y="1988840"/>
            <a:chExt cx="2023270" cy="4248472"/>
          </a:xfrm>
        </p:grpSpPr>
        <p:grpSp>
          <p:nvGrpSpPr>
            <p:cNvPr id="12" name="Group 11"/>
            <p:cNvGrpSpPr/>
            <p:nvPr/>
          </p:nvGrpSpPr>
          <p:grpSpPr>
            <a:xfrm>
              <a:off x="6228184" y="1988840"/>
              <a:ext cx="1224136" cy="4248472"/>
              <a:chOff x="611560" y="2060848"/>
              <a:chExt cx="1224136" cy="3744416"/>
            </a:xfrm>
          </p:grpSpPr>
          <p:sp>
            <p:nvSpPr>
              <p:cNvPr id="6" name="Oval 5"/>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3" name="Oval 12"/>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614095" y="3644057"/>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9D5639C2-C64E-433D-8F66-5C6A216E97AF}"/>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F15E3F0E-2212-4891-9147-6EE963CF63D8}"/>
                </a:ext>
              </a:extLst>
            </p:cNvPr>
            <p:cNvSpPr txBox="1"/>
            <p:nvPr/>
          </p:nvSpPr>
          <p:spPr>
            <a:xfrm>
              <a:off x="7380311" y="2636912"/>
              <a:ext cx="871143" cy="276999"/>
            </a:xfrm>
            <a:prstGeom prst="rect">
              <a:avLst/>
            </a:prstGeom>
            <a:noFill/>
          </p:spPr>
          <p:txBody>
            <a:bodyPr wrap="square" rtlCol="0">
              <a:spAutoFit/>
            </a:bodyPr>
            <a:lstStyle/>
            <a:p>
              <a:r>
                <a:rPr lang="en-GB" sz="1200" dirty="0">
                  <a:solidFill>
                    <a:schemeClr val="bg1"/>
                  </a:solidFill>
                </a:rPr>
                <a:t>thumb</a:t>
              </a:r>
            </a:p>
          </p:txBody>
        </p:sp>
      </p:grpSp>
      <p:sp>
        <p:nvSpPr>
          <p:cNvPr id="5" name="TextBox 4">
            <a:extLst>
              <a:ext uri="{FF2B5EF4-FFF2-40B4-BE49-F238E27FC236}">
                <a16:creationId xmlns:a16="http://schemas.microsoft.com/office/drawing/2014/main" id="{C2347490-A62E-4FB5-BCE0-3142CE77A0B3}"/>
              </a:ext>
            </a:extLst>
          </p:cNvPr>
          <p:cNvSpPr txBox="1"/>
          <p:nvPr/>
        </p:nvSpPr>
        <p:spPr>
          <a:xfrm>
            <a:off x="1328129" y="1443841"/>
            <a:ext cx="6487742"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a:solidFill>
                  <a:srgbClr val="FF0000"/>
                </a:solidFill>
              </a:rPr>
              <a:t>You really need to try hard for G. If you just drop your finger on, it won’t cover the hole. Look at the position of the holes, they are not in a straight line, you need to deliberately bend your finger round a bit.</a:t>
            </a:r>
          </a:p>
          <a:p>
            <a:r>
              <a:rPr lang="en-GB" sz="2800" dirty="0">
                <a:solidFill>
                  <a:srgbClr val="00B050"/>
                </a:solidFill>
              </a:rPr>
              <a:t>The lower your note is, the more gently you need to blow to achieve a good sound.</a:t>
            </a:r>
          </a:p>
          <a:p>
            <a:r>
              <a:rPr lang="en-GB" sz="2800" dirty="0">
                <a:solidFill>
                  <a:srgbClr val="00B0F0"/>
                </a:solidFill>
              </a:rPr>
              <a:t>It’s worth getting G right, as all lower notes depend on it.</a:t>
            </a:r>
          </a:p>
        </p:txBody>
      </p:sp>
      <p:sp>
        <p:nvSpPr>
          <p:cNvPr id="10" name="TextBox 9">
            <a:extLst>
              <a:ext uri="{FF2B5EF4-FFF2-40B4-BE49-F238E27FC236}">
                <a16:creationId xmlns:a16="http://schemas.microsoft.com/office/drawing/2014/main" id="{0AF8EA14-17C4-4043-8650-E5050232A5CA}"/>
              </a:ext>
            </a:extLst>
          </p:cNvPr>
          <p:cNvSpPr txBox="1"/>
          <p:nvPr/>
        </p:nvSpPr>
        <p:spPr>
          <a:xfrm>
            <a:off x="3466006" y="5696669"/>
            <a:ext cx="2664296" cy="400110"/>
          </a:xfrm>
          <a:prstGeom prst="rect">
            <a:avLst/>
          </a:prstGeom>
          <a:noFill/>
        </p:spPr>
        <p:txBody>
          <a:bodyPr wrap="square" rtlCol="0">
            <a:spAutoFit/>
          </a:bodyPr>
          <a:lstStyle/>
          <a:p>
            <a:r>
              <a:rPr lang="en-GB" sz="2000" u="sng" dirty="0">
                <a:solidFill>
                  <a:srgbClr val="00B050"/>
                </a:solidFill>
              </a:rPr>
              <a:t>Tips for playing G</a:t>
            </a:r>
          </a:p>
        </p:txBody>
      </p:sp>
      <p:sp>
        <p:nvSpPr>
          <p:cNvPr id="2" name="Footer Placeholder 1">
            <a:extLst>
              <a:ext uri="{FF2B5EF4-FFF2-40B4-BE49-F238E27FC236}">
                <a16:creationId xmlns:a16="http://schemas.microsoft.com/office/drawing/2014/main" id="{E1D7A5F7-E32A-4A2A-B121-1F78809F8A21}"/>
              </a:ext>
            </a:extLst>
          </p:cNvPr>
          <p:cNvSpPr>
            <a:spLocks noGrp="1"/>
          </p:cNvSpPr>
          <p:nvPr>
            <p:ph type="ftr" sz="quarter" idx="11"/>
          </p:nvPr>
        </p:nvSpPr>
        <p:spPr/>
        <p:txBody>
          <a:bodyPr/>
          <a:lstStyle/>
          <a:p>
            <a:r>
              <a:rPr lang="en-GB"/>
              <a:t>http://www.educationonfire.com/primary-music                               </a:t>
            </a:r>
            <a:endParaRPr lang="en-GB" dirty="0"/>
          </a:p>
        </p:txBody>
      </p:sp>
    </p:spTree>
    <p:extLst>
      <p:ext uri="{BB962C8B-B14F-4D97-AF65-F5344CB8AC3E}">
        <p14:creationId xmlns:p14="http://schemas.microsoft.com/office/powerpoint/2010/main" val="9408555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D853E1F-E1B9-49B4-A80C-1710AD4C787B}"/>
              </a:ext>
            </a:extLst>
          </p:cNvPr>
          <p:cNvGrpSpPr/>
          <p:nvPr/>
        </p:nvGrpSpPr>
        <p:grpSpPr>
          <a:xfrm>
            <a:off x="503548" y="529226"/>
            <a:ext cx="8136904" cy="5642642"/>
            <a:chOff x="503548" y="529226"/>
            <a:chExt cx="8136904" cy="5642642"/>
          </a:xfrm>
        </p:grpSpPr>
        <p:sp>
          <p:nvSpPr>
            <p:cNvPr id="20" name="TextBox 19">
              <a:extLst>
                <a:ext uri="{FF2B5EF4-FFF2-40B4-BE49-F238E27FC236}">
                  <a16:creationId xmlns:a16="http://schemas.microsoft.com/office/drawing/2014/main" id="{544E8488-ABE9-4B24-9A9E-F7595F2976B1}"/>
                </a:ext>
              </a:extLst>
            </p:cNvPr>
            <p:cNvSpPr txBox="1"/>
            <p:nvPr/>
          </p:nvSpPr>
          <p:spPr>
            <a:xfrm>
              <a:off x="2135655" y="1785951"/>
              <a:ext cx="5466191" cy="461665"/>
            </a:xfrm>
            <a:prstGeom prst="rect">
              <a:avLst/>
            </a:prstGeom>
            <a:noFill/>
          </p:spPr>
          <p:txBody>
            <a:bodyPr wrap="square" rtlCol="0">
              <a:spAutoFit/>
            </a:bodyPr>
            <a:lstStyle/>
            <a:p>
              <a:r>
                <a:rPr lang="en-GB" sz="2400" dirty="0"/>
                <a:t>    B                        A                        G</a:t>
              </a:r>
            </a:p>
          </p:txBody>
        </p:sp>
        <p:grpSp>
          <p:nvGrpSpPr>
            <p:cNvPr id="34" name="Group 33">
              <a:extLst>
                <a:ext uri="{FF2B5EF4-FFF2-40B4-BE49-F238E27FC236}">
                  <a16:creationId xmlns:a16="http://schemas.microsoft.com/office/drawing/2014/main" id="{E5986046-E1EB-4BD9-BC15-C5DA0AF4188A}"/>
                </a:ext>
              </a:extLst>
            </p:cNvPr>
            <p:cNvGrpSpPr/>
            <p:nvPr/>
          </p:nvGrpSpPr>
          <p:grpSpPr>
            <a:xfrm>
              <a:off x="2135655" y="2211803"/>
              <a:ext cx="1656257" cy="2971549"/>
              <a:chOff x="6660232" y="1988840"/>
              <a:chExt cx="2075012" cy="4248472"/>
            </a:xfrm>
          </p:grpSpPr>
          <p:grpSp>
            <p:nvGrpSpPr>
              <p:cNvPr id="35" name="Group 34">
                <a:extLst>
                  <a:ext uri="{FF2B5EF4-FFF2-40B4-BE49-F238E27FC236}">
                    <a16:creationId xmlns:a16="http://schemas.microsoft.com/office/drawing/2014/main" id="{96CAB999-ACDD-420E-B8E5-D050F2272D2F}"/>
                  </a:ext>
                </a:extLst>
              </p:cNvPr>
              <p:cNvGrpSpPr/>
              <p:nvPr/>
            </p:nvGrpSpPr>
            <p:grpSpPr>
              <a:xfrm>
                <a:off x="6660232" y="1988840"/>
                <a:ext cx="1224136" cy="4248472"/>
                <a:chOff x="611560" y="2060848"/>
                <a:chExt cx="1224136" cy="3744416"/>
              </a:xfrm>
            </p:grpSpPr>
            <p:sp>
              <p:nvSpPr>
                <p:cNvPr id="48" name="Oval 47">
                  <a:extLst>
                    <a:ext uri="{FF2B5EF4-FFF2-40B4-BE49-F238E27FC236}">
                      <a16:creationId xmlns:a16="http://schemas.microsoft.com/office/drawing/2014/main" id="{CEB3C029-709F-431B-90ED-B1621444F4CE}"/>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F61C57B4-F2EF-4B96-8916-0281CF137E9D}"/>
                    </a:ext>
                  </a:extLst>
                </p:cNvPr>
                <p:cNvCxnSpPr>
                  <a:stCxn id="4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293C05-FCCC-4B7D-B23F-50A9D1652A5F}"/>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Arc 50">
                  <a:extLst>
                    <a:ext uri="{FF2B5EF4-FFF2-40B4-BE49-F238E27FC236}">
                      <a16:creationId xmlns:a16="http://schemas.microsoft.com/office/drawing/2014/main" id="{D0387000-6B21-4BE6-9C40-CD4FF78FE77B}"/>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6" name="Oval 35">
                <a:extLst>
                  <a:ext uri="{FF2B5EF4-FFF2-40B4-BE49-F238E27FC236}">
                    <a16:creationId xmlns:a16="http://schemas.microsoft.com/office/drawing/2014/main" id="{761206E4-73B1-46DD-8ECE-48D16CD828DD}"/>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Oval 36">
                <a:extLst>
                  <a:ext uri="{FF2B5EF4-FFF2-40B4-BE49-F238E27FC236}">
                    <a16:creationId xmlns:a16="http://schemas.microsoft.com/office/drawing/2014/main" id="{3456886B-A2CD-43C3-A716-3F00808BE38D}"/>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580C0670-5992-4107-A473-4520AFA268F0}"/>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4C92103C-1AD1-4B5B-96AD-981CBBC7AD61}"/>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F321B9DA-E890-41EE-AAA8-FA4784974CE8}"/>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636BF3A-E240-43BF-9041-E9F99E8E269F}"/>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6AFA67CD-9321-418B-BA3D-9A5121C999B0}"/>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7" name="TextBox 46">
                <a:extLst>
                  <a:ext uri="{FF2B5EF4-FFF2-40B4-BE49-F238E27FC236}">
                    <a16:creationId xmlns:a16="http://schemas.microsoft.com/office/drawing/2014/main" id="{CFB60B7C-DFAD-4B2E-ADC2-5B62010C1E40}"/>
                  </a:ext>
                </a:extLst>
              </p:cNvPr>
              <p:cNvSpPr txBox="1"/>
              <p:nvPr/>
            </p:nvSpPr>
            <p:spPr>
              <a:xfrm>
                <a:off x="7864101" y="2479048"/>
                <a:ext cx="871143" cy="572044"/>
              </a:xfrm>
              <a:prstGeom prst="rect">
                <a:avLst/>
              </a:prstGeom>
              <a:noFill/>
            </p:spPr>
            <p:txBody>
              <a:bodyPr wrap="square" rtlCol="0">
                <a:spAutoFit/>
              </a:bodyPr>
              <a:lstStyle/>
              <a:p>
                <a:r>
                  <a:rPr lang="en-GB" sz="2000" dirty="0" err="1">
                    <a:solidFill>
                      <a:schemeClr val="bg1"/>
                    </a:solidFill>
                  </a:rPr>
                  <a:t>th</a:t>
                </a:r>
                <a:endParaRPr lang="en-GB" sz="2000" dirty="0">
                  <a:solidFill>
                    <a:schemeClr val="bg1"/>
                  </a:solidFill>
                </a:endParaRPr>
              </a:p>
            </p:txBody>
          </p:sp>
        </p:grpSp>
        <p:grpSp>
          <p:nvGrpSpPr>
            <p:cNvPr id="63" name="Group 62">
              <a:extLst>
                <a:ext uri="{FF2B5EF4-FFF2-40B4-BE49-F238E27FC236}">
                  <a16:creationId xmlns:a16="http://schemas.microsoft.com/office/drawing/2014/main" id="{3A269A98-62E0-4F35-B358-A1D573E6BA45}"/>
                </a:ext>
              </a:extLst>
            </p:cNvPr>
            <p:cNvGrpSpPr/>
            <p:nvPr/>
          </p:nvGrpSpPr>
          <p:grpSpPr>
            <a:xfrm>
              <a:off x="5770869" y="2211803"/>
              <a:ext cx="1656830" cy="2978917"/>
              <a:chOff x="6228184" y="1988840"/>
              <a:chExt cx="2075729" cy="4248472"/>
            </a:xfrm>
          </p:grpSpPr>
          <p:grpSp>
            <p:nvGrpSpPr>
              <p:cNvPr id="64" name="Group 63">
                <a:extLst>
                  <a:ext uri="{FF2B5EF4-FFF2-40B4-BE49-F238E27FC236}">
                    <a16:creationId xmlns:a16="http://schemas.microsoft.com/office/drawing/2014/main" id="{F16063D6-A9C9-4824-9508-CA5CE5E77657}"/>
                  </a:ext>
                </a:extLst>
              </p:cNvPr>
              <p:cNvGrpSpPr/>
              <p:nvPr/>
            </p:nvGrpSpPr>
            <p:grpSpPr>
              <a:xfrm>
                <a:off x="6228184" y="1988840"/>
                <a:ext cx="1224136" cy="4248472"/>
                <a:chOff x="611560" y="2060848"/>
                <a:chExt cx="1224136" cy="3744416"/>
              </a:xfrm>
            </p:grpSpPr>
            <p:sp>
              <p:nvSpPr>
                <p:cNvPr id="73" name="Oval 72">
                  <a:extLst>
                    <a:ext uri="{FF2B5EF4-FFF2-40B4-BE49-F238E27FC236}">
                      <a16:creationId xmlns:a16="http://schemas.microsoft.com/office/drawing/2014/main" id="{6BEE268B-2999-489F-ADC7-DA3E03441345}"/>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a:extLst>
                    <a:ext uri="{FF2B5EF4-FFF2-40B4-BE49-F238E27FC236}">
                      <a16:creationId xmlns:a16="http://schemas.microsoft.com/office/drawing/2014/main" id="{39C4D60B-2E6E-47BF-8BE2-71FF0BAC0BEB}"/>
                    </a:ext>
                  </a:extLst>
                </p:cNvPr>
                <p:cNvCxnSpPr>
                  <a:stCxn id="73"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01D8314-684C-4D3C-9D89-37D4A960FFB0}"/>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Arc 75">
                  <a:extLst>
                    <a:ext uri="{FF2B5EF4-FFF2-40B4-BE49-F238E27FC236}">
                      <a16:creationId xmlns:a16="http://schemas.microsoft.com/office/drawing/2014/main" id="{A1BF9AC1-9098-4433-B5F8-1C1BE6CB57DD}"/>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5" name="Oval 64">
                <a:extLst>
                  <a:ext uri="{FF2B5EF4-FFF2-40B4-BE49-F238E27FC236}">
                    <a16:creationId xmlns:a16="http://schemas.microsoft.com/office/drawing/2014/main" id="{A8988F29-6789-4281-8DF5-18B46C1C77F3}"/>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6" name="Oval 65">
                <a:extLst>
                  <a:ext uri="{FF2B5EF4-FFF2-40B4-BE49-F238E27FC236}">
                    <a16:creationId xmlns:a16="http://schemas.microsoft.com/office/drawing/2014/main" id="{EDCB20A9-2857-4C44-AFBE-824B0EA3BCAA}"/>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DC227CC-A328-4D61-9036-EAD1747D85EF}"/>
                  </a:ext>
                </a:extLst>
              </p:cNvPr>
              <p:cNvSpPr/>
              <p:nvPr/>
            </p:nvSpPr>
            <p:spPr>
              <a:xfrm>
                <a:off x="6614095" y="3644057"/>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AC64EAB-6B80-4DDB-AFC8-00833651BF46}"/>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FA7FA1DB-E6BC-4AC9-AF68-AB3242A190D5}"/>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F47F52DB-08E0-4DEC-BE2E-09CB9EDC1EC2}"/>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A6CFDB87-9AA8-4677-942B-E38690177DD9}"/>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2" name="TextBox 71">
                <a:extLst>
                  <a:ext uri="{FF2B5EF4-FFF2-40B4-BE49-F238E27FC236}">
                    <a16:creationId xmlns:a16="http://schemas.microsoft.com/office/drawing/2014/main" id="{13383868-98A4-4474-8EC5-A10EFC32F8E9}"/>
                  </a:ext>
                </a:extLst>
              </p:cNvPr>
              <p:cNvSpPr txBox="1"/>
              <p:nvPr/>
            </p:nvSpPr>
            <p:spPr>
              <a:xfrm>
                <a:off x="7432771" y="2499162"/>
                <a:ext cx="871142" cy="572044"/>
              </a:xfrm>
              <a:prstGeom prst="rect">
                <a:avLst/>
              </a:prstGeom>
              <a:noFill/>
            </p:spPr>
            <p:txBody>
              <a:bodyPr wrap="square" rtlCol="0">
                <a:spAutoFit/>
              </a:bodyPr>
              <a:lstStyle/>
              <a:p>
                <a:r>
                  <a:rPr lang="en-GB" sz="2000" dirty="0" err="1">
                    <a:solidFill>
                      <a:schemeClr val="bg1"/>
                    </a:solidFill>
                  </a:rPr>
                  <a:t>th</a:t>
                </a:r>
                <a:endParaRPr lang="en-GB" sz="2000" dirty="0">
                  <a:solidFill>
                    <a:schemeClr val="bg1"/>
                  </a:solidFill>
                </a:endParaRPr>
              </a:p>
            </p:txBody>
          </p:sp>
        </p:grpSp>
        <p:grpSp>
          <p:nvGrpSpPr>
            <p:cNvPr id="77" name="Group 76">
              <a:extLst>
                <a:ext uri="{FF2B5EF4-FFF2-40B4-BE49-F238E27FC236}">
                  <a16:creationId xmlns:a16="http://schemas.microsoft.com/office/drawing/2014/main" id="{6AC4D25D-3396-4DD9-A3EB-2EF4A59B5261}"/>
                </a:ext>
              </a:extLst>
            </p:cNvPr>
            <p:cNvGrpSpPr/>
            <p:nvPr/>
          </p:nvGrpSpPr>
          <p:grpSpPr>
            <a:xfrm>
              <a:off x="3953261" y="2211803"/>
              <a:ext cx="1656257" cy="2971549"/>
              <a:chOff x="6228184" y="1988840"/>
              <a:chExt cx="2075012" cy="4248472"/>
            </a:xfrm>
          </p:grpSpPr>
          <p:grpSp>
            <p:nvGrpSpPr>
              <p:cNvPr id="78" name="Group 77">
                <a:extLst>
                  <a:ext uri="{FF2B5EF4-FFF2-40B4-BE49-F238E27FC236}">
                    <a16:creationId xmlns:a16="http://schemas.microsoft.com/office/drawing/2014/main" id="{226F9312-B297-4E7A-982A-6E1B5748376E}"/>
                  </a:ext>
                </a:extLst>
              </p:cNvPr>
              <p:cNvGrpSpPr/>
              <p:nvPr/>
            </p:nvGrpSpPr>
            <p:grpSpPr>
              <a:xfrm>
                <a:off x="6228184" y="1988840"/>
                <a:ext cx="1224136" cy="4248472"/>
                <a:chOff x="611560" y="2060848"/>
                <a:chExt cx="1224136" cy="3744416"/>
              </a:xfrm>
            </p:grpSpPr>
            <p:sp>
              <p:nvSpPr>
                <p:cNvPr id="87" name="Oval 86">
                  <a:extLst>
                    <a:ext uri="{FF2B5EF4-FFF2-40B4-BE49-F238E27FC236}">
                      <a16:creationId xmlns:a16="http://schemas.microsoft.com/office/drawing/2014/main" id="{AA81D203-EDDC-4405-8FDE-A36A877A4134}"/>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Connector 87">
                  <a:extLst>
                    <a:ext uri="{FF2B5EF4-FFF2-40B4-BE49-F238E27FC236}">
                      <a16:creationId xmlns:a16="http://schemas.microsoft.com/office/drawing/2014/main" id="{C06101FC-B4A1-4A4E-A251-89F47ED2D398}"/>
                    </a:ext>
                  </a:extLst>
                </p:cNvPr>
                <p:cNvCxnSpPr>
                  <a:stCxn id="87"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1C7713E-2F1D-4647-BFF2-F0A145144955}"/>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Arc 89">
                  <a:extLst>
                    <a:ext uri="{FF2B5EF4-FFF2-40B4-BE49-F238E27FC236}">
                      <a16:creationId xmlns:a16="http://schemas.microsoft.com/office/drawing/2014/main" id="{A137D7CA-3B50-4885-A83F-E7F73B01C878}"/>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9" name="Oval 78">
                <a:extLst>
                  <a:ext uri="{FF2B5EF4-FFF2-40B4-BE49-F238E27FC236}">
                    <a16:creationId xmlns:a16="http://schemas.microsoft.com/office/drawing/2014/main" id="{63F54A03-53F4-4337-B9ED-DFE636878D28}"/>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0" name="Oval 79">
                <a:extLst>
                  <a:ext uri="{FF2B5EF4-FFF2-40B4-BE49-F238E27FC236}">
                    <a16:creationId xmlns:a16="http://schemas.microsoft.com/office/drawing/2014/main" id="{6E924337-7D85-40F8-BF0A-0684A239749F}"/>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AC231E00-7AB4-472F-8A34-4711151165FC}"/>
                  </a:ext>
                </a:extLst>
              </p:cNvPr>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87BBCA6-3710-4730-8045-28E62BB7E80B}"/>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E95D36B8-7A09-4119-B811-62B56B1B22C5}"/>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1B35B80-9E05-41A9-82E8-90C52ACA8E3E}"/>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A384AB3-0306-44F4-B22C-BBFC0EB85E1C}"/>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6" name="TextBox 85">
                <a:extLst>
                  <a:ext uri="{FF2B5EF4-FFF2-40B4-BE49-F238E27FC236}">
                    <a16:creationId xmlns:a16="http://schemas.microsoft.com/office/drawing/2014/main" id="{97137476-5046-499E-813C-872375F9BCDB}"/>
                  </a:ext>
                </a:extLst>
              </p:cNvPr>
              <p:cNvSpPr txBox="1"/>
              <p:nvPr/>
            </p:nvSpPr>
            <p:spPr>
              <a:xfrm>
                <a:off x="7432053" y="2479048"/>
                <a:ext cx="871143" cy="572044"/>
              </a:xfrm>
              <a:prstGeom prst="rect">
                <a:avLst/>
              </a:prstGeom>
              <a:noFill/>
            </p:spPr>
            <p:txBody>
              <a:bodyPr wrap="square" rtlCol="0">
                <a:spAutoFit/>
              </a:bodyPr>
              <a:lstStyle/>
              <a:p>
                <a:r>
                  <a:rPr lang="en-GB" sz="2000" dirty="0" err="1">
                    <a:solidFill>
                      <a:schemeClr val="bg1"/>
                    </a:solidFill>
                  </a:rPr>
                  <a:t>th</a:t>
                </a:r>
                <a:endParaRPr lang="en-GB" sz="2000" dirty="0">
                  <a:solidFill>
                    <a:schemeClr val="bg1"/>
                  </a:solidFill>
                </a:endParaRPr>
              </a:p>
            </p:txBody>
          </p:sp>
        </p:grpSp>
        <p:sp>
          <p:nvSpPr>
            <p:cNvPr id="91" name="Rectangle 90">
              <a:extLst>
                <a:ext uri="{FF2B5EF4-FFF2-40B4-BE49-F238E27FC236}">
                  <a16:creationId xmlns:a16="http://schemas.microsoft.com/office/drawing/2014/main" id="{580C5DF3-567F-47C3-B191-0D395F546031}"/>
                </a:ext>
              </a:extLst>
            </p:cNvPr>
            <p:cNvSpPr/>
            <p:nvPr/>
          </p:nvSpPr>
          <p:spPr>
            <a:xfrm>
              <a:off x="503548" y="529226"/>
              <a:ext cx="8136904" cy="902815"/>
            </a:xfrm>
            <a:prstGeom prst="rect">
              <a:avLst/>
            </a:prstGeom>
            <a:gradFill>
              <a:gsLst>
                <a:gs pos="7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BAG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BAG</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BAG</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BAG</a:t>
              </a:r>
              <a:endParaRPr lang="en-US" sz="5400" b="1" cap="none" spc="0" dirty="0">
                <a:ln w="12700">
                  <a:solidFill>
                    <a:srgbClr val="FFC000"/>
                  </a:solidFill>
                  <a:prstDash val="solid"/>
                </a:ln>
                <a:solidFill>
                  <a:schemeClr val="bg2">
                    <a:tint val="85000"/>
                    <a:satMod val="155000"/>
                  </a:schemeClr>
                </a:solidFill>
                <a:effectLst>
                  <a:glow rad="228600">
                    <a:schemeClr val="accent6">
                      <a:satMod val="175000"/>
                      <a:alpha val="40000"/>
                    </a:schemeClr>
                  </a:glow>
                </a:effectLst>
              </a:endParaRPr>
            </a:p>
          </p:txBody>
        </p:sp>
        <p:sp>
          <p:nvSpPr>
            <p:cNvPr id="21" name="TextBox 20">
              <a:extLst>
                <a:ext uri="{FF2B5EF4-FFF2-40B4-BE49-F238E27FC236}">
                  <a16:creationId xmlns:a16="http://schemas.microsoft.com/office/drawing/2014/main" id="{3D98A1B8-60DB-48A4-A425-7065FB645615}"/>
                </a:ext>
              </a:extLst>
            </p:cNvPr>
            <p:cNvSpPr txBox="1"/>
            <p:nvPr/>
          </p:nvSpPr>
          <p:spPr>
            <a:xfrm>
              <a:off x="625388" y="5340871"/>
              <a:ext cx="7632840" cy="830997"/>
            </a:xfrm>
            <a:prstGeom prst="rect">
              <a:avLst/>
            </a:prstGeom>
            <a:noFill/>
          </p:spPr>
          <p:txBody>
            <a:bodyPr wrap="square" rtlCol="0">
              <a:spAutoFit/>
            </a:bodyPr>
            <a:lstStyle/>
            <a:p>
              <a:r>
                <a:rPr lang="en-GB" sz="2400" dirty="0"/>
                <a:t>Try playing all 3 notes. </a:t>
              </a:r>
            </a:p>
            <a:p>
              <a:r>
                <a:rPr lang="en-GB" sz="2400" dirty="0"/>
                <a:t>Can you mix up the order and make up your own tune?</a:t>
              </a:r>
            </a:p>
          </p:txBody>
        </p:sp>
      </p:grpSp>
      <p:sp>
        <p:nvSpPr>
          <p:cNvPr id="2" name="TextBox 1">
            <a:extLst>
              <a:ext uri="{FF2B5EF4-FFF2-40B4-BE49-F238E27FC236}">
                <a16:creationId xmlns:a16="http://schemas.microsoft.com/office/drawing/2014/main" id="{A2017ABF-1CBB-4359-9041-E7A39318D09E}"/>
              </a:ext>
            </a:extLst>
          </p:cNvPr>
          <p:cNvSpPr txBox="1"/>
          <p:nvPr/>
        </p:nvSpPr>
        <p:spPr>
          <a:xfrm rot="21024293">
            <a:off x="50448" y="1712553"/>
            <a:ext cx="3327171" cy="400110"/>
          </a:xfrm>
          <a:prstGeom prst="rect">
            <a:avLst/>
          </a:prstGeom>
          <a:noFill/>
        </p:spPr>
        <p:txBody>
          <a:bodyPr wrap="square" rtlCol="0">
            <a:spAutoFit/>
          </a:bodyPr>
          <a:lstStyle/>
          <a:p>
            <a:r>
              <a:rPr lang="en-GB" sz="2000" dirty="0">
                <a:solidFill>
                  <a:srgbClr val="FF0000"/>
                </a:solidFill>
              </a:rPr>
              <a:t>Which note sounds highest?</a:t>
            </a:r>
          </a:p>
        </p:txBody>
      </p:sp>
      <p:sp>
        <p:nvSpPr>
          <p:cNvPr id="52" name="TextBox 51">
            <a:extLst>
              <a:ext uri="{FF2B5EF4-FFF2-40B4-BE49-F238E27FC236}">
                <a16:creationId xmlns:a16="http://schemas.microsoft.com/office/drawing/2014/main" id="{454AFD05-7AB2-4A18-9576-685EE6A495E0}"/>
              </a:ext>
            </a:extLst>
          </p:cNvPr>
          <p:cNvSpPr txBox="1"/>
          <p:nvPr/>
        </p:nvSpPr>
        <p:spPr>
          <a:xfrm rot="737987">
            <a:off x="5429235" y="5382125"/>
            <a:ext cx="3327171" cy="400110"/>
          </a:xfrm>
          <a:prstGeom prst="rect">
            <a:avLst/>
          </a:prstGeom>
          <a:noFill/>
        </p:spPr>
        <p:txBody>
          <a:bodyPr wrap="square" rtlCol="0">
            <a:spAutoFit/>
          </a:bodyPr>
          <a:lstStyle/>
          <a:p>
            <a:r>
              <a:rPr lang="en-GB" sz="2000" dirty="0">
                <a:solidFill>
                  <a:srgbClr val="FF0000"/>
                </a:solidFill>
              </a:rPr>
              <a:t>Which note sounds lowest?</a:t>
            </a:r>
          </a:p>
        </p:txBody>
      </p:sp>
      <p:sp>
        <p:nvSpPr>
          <p:cNvPr id="4" name="Footer Placeholder 3">
            <a:extLst>
              <a:ext uri="{FF2B5EF4-FFF2-40B4-BE49-F238E27FC236}">
                <a16:creationId xmlns:a16="http://schemas.microsoft.com/office/drawing/2014/main" id="{B96CBCB3-524C-4AFA-A0BE-4B6AA2AA3B72}"/>
              </a:ext>
            </a:extLst>
          </p:cNvPr>
          <p:cNvSpPr>
            <a:spLocks noGrp="1"/>
          </p:cNvSpPr>
          <p:nvPr>
            <p:ph type="ftr" sz="quarter" idx="11"/>
          </p:nvPr>
        </p:nvSpPr>
        <p:spPr/>
        <p:txBody>
          <a:bodyPr/>
          <a:lstStyle/>
          <a:p>
            <a:r>
              <a:rPr lang="en-GB"/>
              <a:t>http://www.educationonfire.com/primary-music                               </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F5AD1C-BCE6-4574-A00A-D59F37BC0D94}"/>
              </a:ext>
            </a:extLst>
          </p:cNvPr>
          <p:cNvSpPr>
            <a:spLocks noGrp="1"/>
          </p:cNvSpPr>
          <p:nvPr>
            <p:ph type="ftr" sz="quarter" idx="11"/>
          </p:nvPr>
        </p:nvSpPr>
        <p:spPr/>
        <p:txBody>
          <a:bodyPr/>
          <a:lstStyle/>
          <a:p>
            <a:r>
              <a:rPr lang="en-GB"/>
              <a:t>http://www.educationonfire.com/primary-music                               </a:t>
            </a:r>
          </a:p>
        </p:txBody>
      </p:sp>
      <p:grpSp>
        <p:nvGrpSpPr>
          <p:cNvPr id="273" name="Group 272">
            <a:extLst>
              <a:ext uri="{FF2B5EF4-FFF2-40B4-BE49-F238E27FC236}">
                <a16:creationId xmlns:a16="http://schemas.microsoft.com/office/drawing/2014/main" id="{CC185E56-F6F9-493F-84BA-29B7E15A5B13}"/>
              </a:ext>
            </a:extLst>
          </p:cNvPr>
          <p:cNvGrpSpPr/>
          <p:nvPr/>
        </p:nvGrpSpPr>
        <p:grpSpPr>
          <a:xfrm>
            <a:off x="347693" y="1639501"/>
            <a:ext cx="8448613" cy="4044869"/>
            <a:chOff x="347693" y="1272103"/>
            <a:chExt cx="8448613" cy="4044869"/>
          </a:xfrm>
        </p:grpSpPr>
        <p:grpSp>
          <p:nvGrpSpPr>
            <p:cNvPr id="164" name="Group 163">
              <a:extLst>
                <a:ext uri="{FF2B5EF4-FFF2-40B4-BE49-F238E27FC236}">
                  <a16:creationId xmlns:a16="http://schemas.microsoft.com/office/drawing/2014/main" id="{63984AA5-3DA6-4F8A-8107-9DD39545F461}"/>
                </a:ext>
              </a:extLst>
            </p:cNvPr>
            <p:cNvGrpSpPr/>
            <p:nvPr/>
          </p:nvGrpSpPr>
          <p:grpSpPr>
            <a:xfrm>
              <a:off x="347693" y="1272103"/>
              <a:ext cx="8448613" cy="1728192"/>
              <a:chOff x="323528" y="980728"/>
              <a:chExt cx="8448613" cy="1728192"/>
            </a:xfrm>
          </p:grpSpPr>
          <p:grpSp>
            <p:nvGrpSpPr>
              <p:cNvPr id="110" name="Group 109">
                <a:extLst>
                  <a:ext uri="{FF2B5EF4-FFF2-40B4-BE49-F238E27FC236}">
                    <a16:creationId xmlns:a16="http://schemas.microsoft.com/office/drawing/2014/main" id="{C1DEC9AA-395D-4A2C-932C-AC1F6A460FBB}"/>
                  </a:ext>
                </a:extLst>
              </p:cNvPr>
              <p:cNvGrpSpPr/>
              <p:nvPr/>
            </p:nvGrpSpPr>
            <p:grpSpPr>
              <a:xfrm>
                <a:off x="323528" y="980728"/>
                <a:ext cx="4006550" cy="1728192"/>
                <a:chOff x="617679" y="536405"/>
                <a:chExt cx="4006550" cy="1728192"/>
              </a:xfrm>
            </p:grpSpPr>
            <p:grpSp>
              <p:nvGrpSpPr>
                <p:cNvPr id="5" name="Group 4">
                  <a:extLst>
                    <a:ext uri="{FF2B5EF4-FFF2-40B4-BE49-F238E27FC236}">
                      <a16:creationId xmlns:a16="http://schemas.microsoft.com/office/drawing/2014/main" id="{22349690-7482-4DEC-A52D-0FD9917E524F}"/>
                    </a:ext>
                  </a:extLst>
                </p:cNvPr>
                <p:cNvGrpSpPr/>
                <p:nvPr/>
              </p:nvGrpSpPr>
              <p:grpSpPr>
                <a:xfrm>
                  <a:off x="617679" y="536405"/>
                  <a:ext cx="864097" cy="1728192"/>
                  <a:chOff x="6660232" y="1988840"/>
                  <a:chExt cx="1656184" cy="4248472"/>
                </a:xfrm>
              </p:grpSpPr>
              <p:grpSp>
                <p:nvGrpSpPr>
                  <p:cNvPr id="6" name="Group 5">
                    <a:extLst>
                      <a:ext uri="{FF2B5EF4-FFF2-40B4-BE49-F238E27FC236}">
                        <a16:creationId xmlns:a16="http://schemas.microsoft.com/office/drawing/2014/main" id="{E71EB48B-020B-4101-82D3-33C71B46200B}"/>
                      </a:ext>
                    </a:extLst>
                  </p:cNvPr>
                  <p:cNvGrpSpPr/>
                  <p:nvPr/>
                </p:nvGrpSpPr>
                <p:grpSpPr>
                  <a:xfrm>
                    <a:off x="6660232" y="1988840"/>
                    <a:ext cx="1224136" cy="4248472"/>
                    <a:chOff x="611560" y="2060848"/>
                    <a:chExt cx="1224136" cy="3744416"/>
                  </a:xfrm>
                </p:grpSpPr>
                <p:sp>
                  <p:nvSpPr>
                    <p:cNvPr id="15" name="Oval 14">
                      <a:extLst>
                        <a:ext uri="{FF2B5EF4-FFF2-40B4-BE49-F238E27FC236}">
                          <a16:creationId xmlns:a16="http://schemas.microsoft.com/office/drawing/2014/main" id="{713920C4-5CB3-4BA8-B148-AAAE07AE9F91}"/>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47930E41-8252-40E7-A208-B0E9D18586EE}"/>
                        </a:ext>
                      </a:extLst>
                    </p:cNvPr>
                    <p:cNvCxnSpPr>
                      <a:stCxn id="15"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706CD5-5D16-42B5-9865-CFDF83B99FC7}"/>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id="{76367EA2-C6C5-4C2D-A17A-2CE4E786B3E2}"/>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 name="Oval 6">
                    <a:extLst>
                      <a:ext uri="{FF2B5EF4-FFF2-40B4-BE49-F238E27FC236}">
                        <a16:creationId xmlns:a16="http://schemas.microsoft.com/office/drawing/2014/main" id="{9BCE9F1D-B484-4B11-8740-68CA8928ACE5}"/>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Oval 7">
                    <a:extLst>
                      <a:ext uri="{FF2B5EF4-FFF2-40B4-BE49-F238E27FC236}">
                        <a16:creationId xmlns:a16="http://schemas.microsoft.com/office/drawing/2014/main" id="{3CEC1294-3A6F-4540-9772-21256A2A76B7}"/>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F0A2E88-5035-4A0A-B52E-F511ABD5CE9F}"/>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F5725C5-2EE0-48AF-906E-9B559E7A60A4}"/>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97AF9CB-177A-435D-971E-CE1FA6F449E7}"/>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DF7C086-2489-4334-9A88-F0EAA66B2F73}"/>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F982BA3-A5FB-4866-8230-3439BEB37CE0}"/>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9" name="Group 18">
                  <a:extLst>
                    <a:ext uri="{FF2B5EF4-FFF2-40B4-BE49-F238E27FC236}">
                      <a16:creationId xmlns:a16="http://schemas.microsoft.com/office/drawing/2014/main" id="{9F44FA20-AF44-47EF-AA82-6B1C799D9CBA}"/>
                    </a:ext>
                  </a:extLst>
                </p:cNvPr>
                <p:cNvGrpSpPr/>
                <p:nvPr/>
              </p:nvGrpSpPr>
              <p:grpSpPr>
                <a:xfrm>
                  <a:off x="1665163" y="536405"/>
                  <a:ext cx="864097" cy="1728192"/>
                  <a:chOff x="6660232" y="1988840"/>
                  <a:chExt cx="1656184" cy="4248472"/>
                </a:xfrm>
              </p:grpSpPr>
              <p:grpSp>
                <p:nvGrpSpPr>
                  <p:cNvPr id="20" name="Group 19">
                    <a:extLst>
                      <a:ext uri="{FF2B5EF4-FFF2-40B4-BE49-F238E27FC236}">
                        <a16:creationId xmlns:a16="http://schemas.microsoft.com/office/drawing/2014/main" id="{966943DF-3373-44BE-B38A-FD43E47B3926}"/>
                      </a:ext>
                    </a:extLst>
                  </p:cNvPr>
                  <p:cNvGrpSpPr/>
                  <p:nvPr/>
                </p:nvGrpSpPr>
                <p:grpSpPr>
                  <a:xfrm>
                    <a:off x="6660232" y="1988840"/>
                    <a:ext cx="1224136" cy="4248472"/>
                    <a:chOff x="611560" y="2060848"/>
                    <a:chExt cx="1224136" cy="3744416"/>
                  </a:xfrm>
                </p:grpSpPr>
                <p:sp>
                  <p:nvSpPr>
                    <p:cNvPr id="28" name="Oval 27">
                      <a:extLst>
                        <a:ext uri="{FF2B5EF4-FFF2-40B4-BE49-F238E27FC236}">
                          <a16:creationId xmlns:a16="http://schemas.microsoft.com/office/drawing/2014/main" id="{44CECA91-37E1-4153-AC50-82FF7C760489}"/>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AFDEAF61-DA76-45CF-914C-6E689553D5B9}"/>
                        </a:ext>
                      </a:extLst>
                    </p:cNvPr>
                    <p:cNvCxnSpPr>
                      <a:stCxn id="2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43448E-ED34-486F-B5CE-7CC1BF8B47C0}"/>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Arc 30">
                      <a:extLst>
                        <a:ext uri="{FF2B5EF4-FFF2-40B4-BE49-F238E27FC236}">
                          <a16:creationId xmlns:a16="http://schemas.microsoft.com/office/drawing/2014/main" id="{9F66D650-E034-42DC-B8E4-0756382E670A}"/>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1" name="Oval 20">
                    <a:extLst>
                      <a:ext uri="{FF2B5EF4-FFF2-40B4-BE49-F238E27FC236}">
                        <a16:creationId xmlns:a16="http://schemas.microsoft.com/office/drawing/2014/main" id="{99A22363-8D81-4427-825C-FE8229FB1FE4}"/>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Oval 21">
                    <a:extLst>
                      <a:ext uri="{FF2B5EF4-FFF2-40B4-BE49-F238E27FC236}">
                        <a16:creationId xmlns:a16="http://schemas.microsoft.com/office/drawing/2014/main" id="{7B3B0661-C82A-4F1C-B868-B6B346EC8E05}"/>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A6ED802-C343-4733-8228-AE920AF2B509}"/>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5EF43E8-8A9B-4E98-977B-4EB18EC67A45}"/>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5D79347-E0FF-43D3-8B6C-AFA828E6DC7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05A0F74-E70E-4D4C-BEED-DA9F1E5CBADE}"/>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108294B-7A95-46A3-8C81-2CFE9848B65C}"/>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45" name="Group 44">
                  <a:extLst>
                    <a:ext uri="{FF2B5EF4-FFF2-40B4-BE49-F238E27FC236}">
                      <a16:creationId xmlns:a16="http://schemas.microsoft.com/office/drawing/2014/main" id="{FB316E48-B8F1-453C-BBF0-CDF332F47F4E}"/>
                    </a:ext>
                  </a:extLst>
                </p:cNvPr>
                <p:cNvGrpSpPr/>
                <p:nvPr/>
              </p:nvGrpSpPr>
              <p:grpSpPr>
                <a:xfrm>
                  <a:off x="3760132" y="536405"/>
                  <a:ext cx="864097" cy="1728192"/>
                  <a:chOff x="6660232" y="1988840"/>
                  <a:chExt cx="1656184" cy="4248472"/>
                </a:xfrm>
              </p:grpSpPr>
              <p:grpSp>
                <p:nvGrpSpPr>
                  <p:cNvPr id="46" name="Group 45">
                    <a:extLst>
                      <a:ext uri="{FF2B5EF4-FFF2-40B4-BE49-F238E27FC236}">
                        <a16:creationId xmlns:a16="http://schemas.microsoft.com/office/drawing/2014/main" id="{00382952-BA46-4D21-9C94-87B0DA62B30B}"/>
                      </a:ext>
                    </a:extLst>
                  </p:cNvPr>
                  <p:cNvGrpSpPr/>
                  <p:nvPr/>
                </p:nvGrpSpPr>
                <p:grpSpPr>
                  <a:xfrm>
                    <a:off x="6660232" y="1988840"/>
                    <a:ext cx="1224136" cy="4248472"/>
                    <a:chOff x="611560" y="2060848"/>
                    <a:chExt cx="1224136" cy="3744416"/>
                  </a:xfrm>
                </p:grpSpPr>
                <p:sp>
                  <p:nvSpPr>
                    <p:cNvPr id="54" name="Oval 53">
                      <a:extLst>
                        <a:ext uri="{FF2B5EF4-FFF2-40B4-BE49-F238E27FC236}">
                          <a16:creationId xmlns:a16="http://schemas.microsoft.com/office/drawing/2014/main" id="{1E616A97-41BC-42C6-9426-E32B2DD9368F}"/>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D5B4B567-3E4E-42C8-8F2E-A1785294C4A9}"/>
                        </a:ext>
                      </a:extLst>
                    </p:cNvPr>
                    <p:cNvCxnSpPr>
                      <a:stCxn id="5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D96C57B-5F41-4BB4-9C87-CB56557D436A}"/>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Arc 56">
                      <a:extLst>
                        <a:ext uri="{FF2B5EF4-FFF2-40B4-BE49-F238E27FC236}">
                          <a16:creationId xmlns:a16="http://schemas.microsoft.com/office/drawing/2014/main" id="{D146E584-CBE8-4D2D-A4C4-977DB886CB4A}"/>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7" name="Oval 46">
                    <a:extLst>
                      <a:ext uri="{FF2B5EF4-FFF2-40B4-BE49-F238E27FC236}">
                        <a16:creationId xmlns:a16="http://schemas.microsoft.com/office/drawing/2014/main" id="{A756E712-4402-4A67-9122-B66A7828DFDC}"/>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8" name="Oval 47">
                    <a:extLst>
                      <a:ext uri="{FF2B5EF4-FFF2-40B4-BE49-F238E27FC236}">
                        <a16:creationId xmlns:a16="http://schemas.microsoft.com/office/drawing/2014/main" id="{85026ED7-D200-45FB-AEA8-F8FF9269FBEB}"/>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C20096E9-389B-483C-9C13-00F76BB8A7B8}"/>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10A4DFBC-6431-47A8-AAA5-35F41426DDF5}"/>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58DE82BE-18AC-4B48-8528-6D1B7D28A0CF}"/>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A7B9E0B6-552B-4F61-A0BB-DADA61461C02}"/>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283DC854-8021-4768-BAE7-0A4B7C1C8F03}"/>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58" name="Group 57">
                  <a:extLst>
                    <a:ext uri="{FF2B5EF4-FFF2-40B4-BE49-F238E27FC236}">
                      <a16:creationId xmlns:a16="http://schemas.microsoft.com/office/drawing/2014/main" id="{17548651-7991-451D-9931-9AC713EB8665}"/>
                    </a:ext>
                  </a:extLst>
                </p:cNvPr>
                <p:cNvGrpSpPr/>
                <p:nvPr/>
              </p:nvGrpSpPr>
              <p:grpSpPr>
                <a:xfrm>
                  <a:off x="2712647" y="536405"/>
                  <a:ext cx="864097" cy="1728192"/>
                  <a:chOff x="6660232" y="1988840"/>
                  <a:chExt cx="1656184" cy="4248472"/>
                </a:xfrm>
              </p:grpSpPr>
              <p:grpSp>
                <p:nvGrpSpPr>
                  <p:cNvPr id="59" name="Group 58">
                    <a:extLst>
                      <a:ext uri="{FF2B5EF4-FFF2-40B4-BE49-F238E27FC236}">
                        <a16:creationId xmlns:a16="http://schemas.microsoft.com/office/drawing/2014/main" id="{48F1323D-D574-4040-8A4E-409BACCBD571}"/>
                      </a:ext>
                    </a:extLst>
                  </p:cNvPr>
                  <p:cNvGrpSpPr/>
                  <p:nvPr/>
                </p:nvGrpSpPr>
                <p:grpSpPr>
                  <a:xfrm>
                    <a:off x="6660232" y="1988840"/>
                    <a:ext cx="1224136" cy="4248472"/>
                    <a:chOff x="611560" y="2060848"/>
                    <a:chExt cx="1224136" cy="3744416"/>
                  </a:xfrm>
                </p:grpSpPr>
                <p:sp>
                  <p:nvSpPr>
                    <p:cNvPr id="67" name="Oval 66">
                      <a:extLst>
                        <a:ext uri="{FF2B5EF4-FFF2-40B4-BE49-F238E27FC236}">
                          <a16:creationId xmlns:a16="http://schemas.microsoft.com/office/drawing/2014/main" id="{13F93214-69D6-48FB-BAA6-0B92D1646387}"/>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D5E1556E-9164-4A3C-99B7-3966929FF983}"/>
                        </a:ext>
                      </a:extLst>
                    </p:cNvPr>
                    <p:cNvCxnSpPr>
                      <a:stCxn id="67"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8AE15A-AC03-4011-A05D-ADC3A1E28383}"/>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Arc 69">
                      <a:extLst>
                        <a:ext uri="{FF2B5EF4-FFF2-40B4-BE49-F238E27FC236}">
                          <a16:creationId xmlns:a16="http://schemas.microsoft.com/office/drawing/2014/main" id="{951AF711-921A-4242-A72F-D4D5AE63548D}"/>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0" name="Oval 59">
                    <a:extLst>
                      <a:ext uri="{FF2B5EF4-FFF2-40B4-BE49-F238E27FC236}">
                        <a16:creationId xmlns:a16="http://schemas.microsoft.com/office/drawing/2014/main" id="{53A7259A-314B-4FBF-B913-6D21FA0F02D1}"/>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1" name="Oval 60">
                    <a:extLst>
                      <a:ext uri="{FF2B5EF4-FFF2-40B4-BE49-F238E27FC236}">
                        <a16:creationId xmlns:a16="http://schemas.microsoft.com/office/drawing/2014/main" id="{804162B2-EEB9-4608-A39D-906B93B1CB26}"/>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711D0DDB-F661-4E62-B962-D6EFE8B028FC}"/>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38C74194-7E16-4667-8DFC-01FF28BBFADB}"/>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A43BA7E0-4F9B-49C3-B9B5-539592350A9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5496AEBD-D96C-476C-9A25-0966E6FF4131}"/>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38152045-ACDA-432D-A63A-6D53616DF61D}"/>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111" name="Group 110">
                <a:extLst>
                  <a:ext uri="{FF2B5EF4-FFF2-40B4-BE49-F238E27FC236}">
                    <a16:creationId xmlns:a16="http://schemas.microsoft.com/office/drawing/2014/main" id="{7AACF7C3-36DB-480E-91A7-D835CDF94185}"/>
                  </a:ext>
                </a:extLst>
              </p:cNvPr>
              <p:cNvGrpSpPr/>
              <p:nvPr/>
            </p:nvGrpSpPr>
            <p:grpSpPr>
              <a:xfrm>
                <a:off x="4765591" y="980728"/>
                <a:ext cx="4006550" cy="1728192"/>
                <a:chOff x="617679" y="536405"/>
                <a:chExt cx="4006550" cy="1728192"/>
              </a:xfrm>
            </p:grpSpPr>
            <p:grpSp>
              <p:nvGrpSpPr>
                <p:cNvPr id="112" name="Group 111">
                  <a:extLst>
                    <a:ext uri="{FF2B5EF4-FFF2-40B4-BE49-F238E27FC236}">
                      <a16:creationId xmlns:a16="http://schemas.microsoft.com/office/drawing/2014/main" id="{78A6240B-B13E-4AD6-B707-1C44DB243A7B}"/>
                    </a:ext>
                  </a:extLst>
                </p:cNvPr>
                <p:cNvGrpSpPr/>
                <p:nvPr/>
              </p:nvGrpSpPr>
              <p:grpSpPr>
                <a:xfrm>
                  <a:off x="617679" y="536405"/>
                  <a:ext cx="864097" cy="1728192"/>
                  <a:chOff x="6660232" y="1988840"/>
                  <a:chExt cx="1656184" cy="4248472"/>
                </a:xfrm>
              </p:grpSpPr>
              <p:grpSp>
                <p:nvGrpSpPr>
                  <p:cNvPr id="152" name="Group 151">
                    <a:extLst>
                      <a:ext uri="{FF2B5EF4-FFF2-40B4-BE49-F238E27FC236}">
                        <a16:creationId xmlns:a16="http://schemas.microsoft.com/office/drawing/2014/main" id="{65FD6626-05D7-45D8-A1DC-590E9A05D569}"/>
                      </a:ext>
                    </a:extLst>
                  </p:cNvPr>
                  <p:cNvGrpSpPr/>
                  <p:nvPr/>
                </p:nvGrpSpPr>
                <p:grpSpPr>
                  <a:xfrm>
                    <a:off x="6660232" y="1988840"/>
                    <a:ext cx="1224136" cy="4248472"/>
                    <a:chOff x="611560" y="2060848"/>
                    <a:chExt cx="1224136" cy="3744416"/>
                  </a:xfrm>
                </p:grpSpPr>
                <p:sp>
                  <p:nvSpPr>
                    <p:cNvPr id="160" name="Oval 159">
                      <a:extLst>
                        <a:ext uri="{FF2B5EF4-FFF2-40B4-BE49-F238E27FC236}">
                          <a16:creationId xmlns:a16="http://schemas.microsoft.com/office/drawing/2014/main" id="{3F3FF640-A9F0-460D-BDA2-9EECAF569640}"/>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1" name="Straight Connector 160">
                      <a:extLst>
                        <a:ext uri="{FF2B5EF4-FFF2-40B4-BE49-F238E27FC236}">
                          <a16:creationId xmlns:a16="http://schemas.microsoft.com/office/drawing/2014/main" id="{432A1E1A-B500-43DC-BE8F-C454D4F8CF01}"/>
                        </a:ext>
                      </a:extLst>
                    </p:cNvPr>
                    <p:cNvCxnSpPr>
                      <a:stCxn id="160"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559F5D4-CB92-4A49-A591-9E95F1B0055E}"/>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Arc 162">
                      <a:extLst>
                        <a:ext uri="{FF2B5EF4-FFF2-40B4-BE49-F238E27FC236}">
                          <a16:creationId xmlns:a16="http://schemas.microsoft.com/office/drawing/2014/main" id="{792AEB4D-7C36-4722-ADFB-DD920AC3C851}"/>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53" name="Oval 152">
                    <a:extLst>
                      <a:ext uri="{FF2B5EF4-FFF2-40B4-BE49-F238E27FC236}">
                        <a16:creationId xmlns:a16="http://schemas.microsoft.com/office/drawing/2014/main" id="{973FD02B-C467-4708-9E33-4A1D0E81BF63}"/>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4" name="Oval 153">
                    <a:extLst>
                      <a:ext uri="{FF2B5EF4-FFF2-40B4-BE49-F238E27FC236}">
                        <a16:creationId xmlns:a16="http://schemas.microsoft.com/office/drawing/2014/main" id="{97EBFFB7-576A-42B5-BD68-A80F3C36D9E5}"/>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F8AF2AB6-7F9D-46D3-A6B2-F5A954BF07F1}"/>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B319A4A6-EE7C-4949-AF5F-2D458140A556}"/>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5760CD35-F6C7-4A50-9CDF-AAD4CF13F610}"/>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2CDF57AE-929A-43DA-A882-AE6A2A4F9AC4}"/>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00DF03B9-CAAA-419A-A167-FD7A3868C67C}"/>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13" name="Group 112">
                  <a:extLst>
                    <a:ext uri="{FF2B5EF4-FFF2-40B4-BE49-F238E27FC236}">
                      <a16:creationId xmlns:a16="http://schemas.microsoft.com/office/drawing/2014/main" id="{4B739250-9D15-409B-B494-85CF86F3BC76}"/>
                    </a:ext>
                  </a:extLst>
                </p:cNvPr>
                <p:cNvGrpSpPr/>
                <p:nvPr/>
              </p:nvGrpSpPr>
              <p:grpSpPr>
                <a:xfrm>
                  <a:off x="1665163" y="536405"/>
                  <a:ext cx="864097" cy="1728192"/>
                  <a:chOff x="6660232" y="1988840"/>
                  <a:chExt cx="1656184" cy="4248472"/>
                </a:xfrm>
              </p:grpSpPr>
              <p:grpSp>
                <p:nvGrpSpPr>
                  <p:cNvPr id="140" name="Group 139">
                    <a:extLst>
                      <a:ext uri="{FF2B5EF4-FFF2-40B4-BE49-F238E27FC236}">
                        <a16:creationId xmlns:a16="http://schemas.microsoft.com/office/drawing/2014/main" id="{25FD147F-E0EF-49A1-ACA0-5CEAE5944B91}"/>
                      </a:ext>
                    </a:extLst>
                  </p:cNvPr>
                  <p:cNvGrpSpPr/>
                  <p:nvPr/>
                </p:nvGrpSpPr>
                <p:grpSpPr>
                  <a:xfrm>
                    <a:off x="6660232" y="1988840"/>
                    <a:ext cx="1224136" cy="4248472"/>
                    <a:chOff x="611560" y="2060848"/>
                    <a:chExt cx="1224136" cy="3744416"/>
                  </a:xfrm>
                </p:grpSpPr>
                <p:sp>
                  <p:nvSpPr>
                    <p:cNvPr id="148" name="Oval 147">
                      <a:extLst>
                        <a:ext uri="{FF2B5EF4-FFF2-40B4-BE49-F238E27FC236}">
                          <a16:creationId xmlns:a16="http://schemas.microsoft.com/office/drawing/2014/main" id="{6506ECBE-D78E-42BC-9104-72F3C498D5F8}"/>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9" name="Straight Connector 148">
                      <a:extLst>
                        <a:ext uri="{FF2B5EF4-FFF2-40B4-BE49-F238E27FC236}">
                          <a16:creationId xmlns:a16="http://schemas.microsoft.com/office/drawing/2014/main" id="{BC17041B-255E-472C-A683-ADC0DFF6AA73}"/>
                        </a:ext>
                      </a:extLst>
                    </p:cNvPr>
                    <p:cNvCxnSpPr>
                      <a:stCxn id="14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5844BD5-BD26-4EDB-BB90-6D6E05E847C2}"/>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Arc 150">
                      <a:extLst>
                        <a:ext uri="{FF2B5EF4-FFF2-40B4-BE49-F238E27FC236}">
                          <a16:creationId xmlns:a16="http://schemas.microsoft.com/office/drawing/2014/main" id="{10EB88FD-FAB3-41E4-A2FD-6BC45BCB1BCF}"/>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41" name="Oval 140">
                    <a:extLst>
                      <a:ext uri="{FF2B5EF4-FFF2-40B4-BE49-F238E27FC236}">
                        <a16:creationId xmlns:a16="http://schemas.microsoft.com/office/drawing/2014/main" id="{97F4AF27-18A5-4169-A6ED-A8582F2F2464}"/>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2" name="Oval 141">
                    <a:extLst>
                      <a:ext uri="{FF2B5EF4-FFF2-40B4-BE49-F238E27FC236}">
                        <a16:creationId xmlns:a16="http://schemas.microsoft.com/office/drawing/2014/main" id="{CF3BCFBD-CD65-45A6-A71F-CE2347111AEB}"/>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9388C14C-70F3-4793-9760-F8D5EBA1EE62}"/>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4BF9A753-CF8E-4DC3-AEF7-7CEF1BDEFC8E}"/>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B8AAE094-D3DF-48C9-95CD-5EF672E503DB}"/>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76B02BF4-C824-4725-91F2-29A60C762AB7}"/>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99E22C57-19B5-4FCA-98B9-EBD6C1C81B9E}"/>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14" name="Group 113">
                  <a:extLst>
                    <a:ext uri="{FF2B5EF4-FFF2-40B4-BE49-F238E27FC236}">
                      <a16:creationId xmlns:a16="http://schemas.microsoft.com/office/drawing/2014/main" id="{F0846D84-02CC-4BBD-A453-240A604CE923}"/>
                    </a:ext>
                  </a:extLst>
                </p:cNvPr>
                <p:cNvGrpSpPr/>
                <p:nvPr/>
              </p:nvGrpSpPr>
              <p:grpSpPr>
                <a:xfrm>
                  <a:off x="3760132" y="536405"/>
                  <a:ext cx="864097" cy="1728192"/>
                  <a:chOff x="6660232" y="1988840"/>
                  <a:chExt cx="1656184" cy="4248472"/>
                </a:xfrm>
              </p:grpSpPr>
              <p:grpSp>
                <p:nvGrpSpPr>
                  <p:cNvPr id="128" name="Group 127">
                    <a:extLst>
                      <a:ext uri="{FF2B5EF4-FFF2-40B4-BE49-F238E27FC236}">
                        <a16:creationId xmlns:a16="http://schemas.microsoft.com/office/drawing/2014/main" id="{3B072B3D-9C04-493B-AFF6-40456E14807A}"/>
                      </a:ext>
                    </a:extLst>
                  </p:cNvPr>
                  <p:cNvGrpSpPr/>
                  <p:nvPr/>
                </p:nvGrpSpPr>
                <p:grpSpPr>
                  <a:xfrm>
                    <a:off x="6660232" y="1988840"/>
                    <a:ext cx="1224136" cy="4248472"/>
                    <a:chOff x="611560" y="2060848"/>
                    <a:chExt cx="1224136" cy="3744416"/>
                  </a:xfrm>
                </p:grpSpPr>
                <p:sp>
                  <p:nvSpPr>
                    <p:cNvPr id="136" name="Oval 135">
                      <a:extLst>
                        <a:ext uri="{FF2B5EF4-FFF2-40B4-BE49-F238E27FC236}">
                          <a16:creationId xmlns:a16="http://schemas.microsoft.com/office/drawing/2014/main" id="{7154F02E-E00B-405E-BB94-7D85AFACA4DA}"/>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7" name="Straight Connector 136">
                      <a:extLst>
                        <a:ext uri="{FF2B5EF4-FFF2-40B4-BE49-F238E27FC236}">
                          <a16:creationId xmlns:a16="http://schemas.microsoft.com/office/drawing/2014/main" id="{1646DD5B-0DAD-4E98-9461-1B49A4DB5F1E}"/>
                        </a:ext>
                      </a:extLst>
                    </p:cNvPr>
                    <p:cNvCxnSpPr>
                      <a:stCxn id="13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C6742DB-2226-4516-B22E-3A72E5E81AF8}"/>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Arc 138">
                      <a:extLst>
                        <a:ext uri="{FF2B5EF4-FFF2-40B4-BE49-F238E27FC236}">
                          <a16:creationId xmlns:a16="http://schemas.microsoft.com/office/drawing/2014/main" id="{60C558DE-5D50-4E9D-A669-9D1F195E1B59}"/>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29" name="Oval 128">
                    <a:extLst>
                      <a:ext uri="{FF2B5EF4-FFF2-40B4-BE49-F238E27FC236}">
                        <a16:creationId xmlns:a16="http://schemas.microsoft.com/office/drawing/2014/main" id="{A5E57FC5-E6DF-45FF-B538-0376634EF2EB}"/>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0" name="Oval 129">
                    <a:extLst>
                      <a:ext uri="{FF2B5EF4-FFF2-40B4-BE49-F238E27FC236}">
                        <a16:creationId xmlns:a16="http://schemas.microsoft.com/office/drawing/2014/main" id="{AA329E63-D73D-4327-B7C8-142FD978FD46}"/>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3FCDB86B-1FFC-4682-A016-1844B9284334}"/>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A1E6D916-C08A-4E4B-8F67-62FCC43D26AF}"/>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B95CAB99-D308-497F-AC79-098A2050FA2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9481961E-3D1D-4B18-9A45-45641BA1B1C1}"/>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ED7E7687-9D62-49F6-ABED-4D9D468C391D}"/>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15" name="Group 114">
                  <a:extLst>
                    <a:ext uri="{FF2B5EF4-FFF2-40B4-BE49-F238E27FC236}">
                      <a16:creationId xmlns:a16="http://schemas.microsoft.com/office/drawing/2014/main" id="{5DAFFB5B-7D69-4706-91CB-C020E663F250}"/>
                    </a:ext>
                  </a:extLst>
                </p:cNvPr>
                <p:cNvGrpSpPr/>
                <p:nvPr/>
              </p:nvGrpSpPr>
              <p:grpSpPr>
                <a:xfrm>
                  <a:off x="2712647" y="536405"/>
                  <a:ext cx="864097" cy="1728192"/>
                  <a:chOff x="6660232" y="1988840"/>
                  <a:chExt cx="1656184" cy="4248472"/>
                </a:xfrm>
              </p:grpSpPr>
              <p:grpSp>
                <p:nvGrpSpPr>
                  <p:cNvPr id="116" name="Group 115">
                    <a:extLst>
                      <a:ext uri="{FF2B5EF4-FFF2-40B4-BE49-F238E27FC236}">
                        <a16:creationId xmlns:a16="http://schemas.microsoft.com/office/drawing/2014/main" id="{B394D404-BB0B-48D6-8F16-CB89D465AABF}"/>
                      </a:ext>
                    </a:extLst>
                  </p:cNvPr>
                  <p:cNvGrpSpPr/>
                  <p:nvPr/>
                </p:nvGrpSpPr>
                <p:grpSpPr>
                  <a:xfrm>
                    <a:off x="6660232" y="1988840"/>
                    <a:ext cx="1224136" cy="4248472"/>
                    <a:chOff x="611560" y="2060848"/>
                    <a:chExt cx="1224136" cy="3744416"/>
                  </a:xfrm>
                </p:grpSpPr>
                <p:sp>
                  <p:nvSpPr>
                    <p:cNvPr id="124" name="Oval 123">
                      <a:extLst>
                        <a:ext uri="{FF2B5EF4-FFF2-40B4-BE49-F238E27FC236}">
                          <a16:creationId xmlns:a16="http://schemas.microsoft.com/office/drawing/2014/main" id="{D1DD22AA-4D00-4E39-9417-9B6DDE8E0897}"/>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5" name="Straight Connector 124">
                      <a:extLst>
                        <a:ext uri="{FF2B5EF4-FFF2-40B4-BE49-F238E27FC236}">
                          <a16:creationId xmlns:a16="http://schemas.microsoft.com/office/drawing/2014/main" id="{41FA9011-5756-4C45-9440-EA16765AEC99}"/>
                        </a:ext>
                      </a:extLst>
                    </p:cNvPr>
                    <p:cNvCxnSpPr>
                      <a:stCxn id="12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33602C8-03AA-406A-97FE-E73E46D631AC}"/>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Arc 126">
                      <a:extLst>
                        <a:ext uri="{FF2B5EF4-FFF2-40B4-BE49-F238E27FC236}">
                          <a16:creationId xmlns:a16="http://schemas.microsoft.com/office/drawing/2014/main" id="{F1711624-8FA6-46E0-824E-816E9366B018}"/>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17" name="Oval 116">
                    <a:extLst>
                      <a:ext uri="{FF2B5EF4-FFF2-40B4-BE49-F238E27FC236}">
                        <a16:creationId xmlns:a16="http://schemas.microsoft.com/office/drawing/2014/main" id="{34F13F21-1838-4D53-9312-BFF7B9149299}"/>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8" name="Oval 117">
                    <a:extLst>
                      <a:ext uri="{FF2B5EF4-FFF2-40B4-BE49-F238E27FC236}">
                        <a16:creationId xmlns:a16="http://schemas.microsoft.com/office/drawing/2014/main" id="{B626D480-C6E8-4A62-8675-633F90EB1679}"/>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DAE178CC-3827-40CD-95BA-594AD2F311CF}"/>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4E82DBD-9BB8-4A1B-BCC0-91E93F770BC5}"/>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6DB05E10-9485-4720-8908-4F39EA0A2E19}"/>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F9DD1CD1-BEAE-4354-A452-151C89EDDDB9}"/>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140D59D-61A9-451C-A271-B1B42ED8791F}"/>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grpSp>
          <p:nvGrpSpPr>
            <p:cNvPr id="165" name="Group 164">
              <a:extLst>
                <a:ext uri="{FF2B5EF4-FFF2-40B4-BE49-F238E27FC236}">
                  <a16:creationId xmlns:a16="http://schemas.microsoft.com/office/drawing/2014/main" id="{90910042-3576-4B1D-8D14-D345E1BF8E0E}"/>
                </a:ext>
              </a:extLst>
            </p:cNvPr>
            <p:cNvGrpSpPr/>
            <p:nvPr/>
          </p:nvGrpSpPr>
          <p:grpSpPr>
            <a:xfrm>
              <a:off x="347693" y="3588780"/>
              <a:ext cx="8448613" cy="1728192"/>
              <a:chOff x="323528" y="980728"/>
              <a:chExt cx="8448613" cy="1728192"/>
            </a:xfrm>
          </p:grpSpPr>
          <p:grpSp>
            <p:nvGrpSpPr>
              <p:cNvPr id="166" name="Group 165">
                <a:extLst>
                  <a:ext uri="{FF2B5EF4-FFF2-40B4-BE49-F238E27FC236}">
                    <a16:creationId xmlns:a16="http://schemas.microsoft.com/office/drawing/2014/main" id="{004B8C77-4FEA-40D8-ACCB-2604F7E44DDB}"/>
                  </a:ext>
                </a:extLst>
              </p:cNvPr>
              <p:cNvGrpSpPr/>
              <p:nvPr/>
            </p:nvGrpSpPr>
            <p:grpSpPr>
              <a:xfrm>
                <a:off x="323528" y="980728"/>
                <a:ext cx="4006550" cy="1728192"/>
                <a:chOff x="617679" y="536405"/>
                <a:chExt cx="4006550" cy="1728192"/>
              </a:xfrm>
            </p:grpSpPr>
            <p:grpSp>
              <p:nvGrpSpPr>
                <p:cNvPr id="220" name="Group 219">
                  <a:extLst>
                    <a:ext uri="{FF2B5EF4-FFF2-40B4-BE49-F238E27FC236}">
                      <a16:creationId xmlns:a16="http://schemas.microsoft.com/office/drawing/2014/main" id="{D4C9E3CA-E3BA-4D91-A427-F1B8B341DDDA}"/>
                    </a:ext>
                  </a:extLst>
                </p:cNvPr>
                <p:cNvGrpSpPr/>
                <p:nvPr/>
              </p:nvGrpSpPr>
              <p:grpSpPr>
                <a:xfrm>
                  <a:off x="617679" y="536405"/>
                  <a:ext cx="864097" cy="1728192"/>
                  <a:chOff x="6660232" y="1988840"/>
                  <a:chExt cx="1656184" cy="4248472"/>
                </a:xfrm>
              </p:grpSpPr>
              <p:grpSp>
                <p:nvGrpSpPr>
                  <p:cNvPr id="260" name="Group 259">
                    <a:extLst>
                      <a:ext uri="{FF2B5EF4-FFF2-40B4-BE49-F238E27FC236}">
                        <a16:creationId xmlns:a16="http://schemas.microsoft.com/office/drawing/2014/main" id="{4BD229A7-CF07-4ACF-9310-9FEAED274669}"/>
                      </a:ext>
                    </a:extLst>
                  </p:cNvPr>
                  <p:cNvGrpSpPr/>
                  <p:nvPr/>
                </p:nvGrpSpPr>
                <p:grpSpPr>
                  <a:xfrm>
                    <a:off x="6660232" y="1988840"/>
                    <a:ext cx="1224136" cy="4248472"/>
                    <a:chOff x="611560" y="2060848"/>
                    <a:chExt cx="1224136" cy="3744416"/>
                  </a:xfrm>
                </p:grpSpPr>
                <p:sp>
                  <p:nvSpPr>
                    <p:cNvPr id="268" name="Oval 267">
                      <a:extLst>
                        <a:ext uri="{FF2B5EF4-FFF2-40B4-BE49-F238E27FC236}">
                          <a16:creationId xmlns:a16="http://schemas.microsoft.com/office/drawing/2014/main" id="{79A901A4-2311-4670-AE0E-4147E50BFB44}"/>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9" name="Straight Connector 268">
                      <a:extLst>
                        <a:ext uri="{FF2B5EF4-FFF2-40B4-BE49-F238E27FC236}">
                          <a16:creationId xmlns:a16="http://schemas.microsoft.com/office/drawing/2014/main" id="{557B1222-202B-40E6-9077-87B178253490}"/>
                        </a:ext>
                      </a:extLst>
                    </p:cNvPr>
                    <p:cNvCxnSpPr>
                      <a:stCxn id="26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7D5DE0EF-ED24-4FF0-8D49-D544A163B95D}"/>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Arc 270">
                      <a:extLst>
                        <a:ext uri="{FF2B5EF4-FFF2-40B4-BE49-F238E27FC236}">
                          <a16:creationId xmlns:a16="http://schemas.microsoft.com/office/drawing/2014/main" id="{5F54F936-2E53-4331-9660-4981995192D4}"/>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61" name="Oval 260">
                    <a:extLst>
                      <a:ext uri="{FF2B5EF4-FFF2-40B4-BE49-F238E27FC236}">
                        <a16:creationId xmlns:a16="http://schemas.microsoft.com/office/drawing/2014/main" id="{03F43569-A4DE-421D-94EC-7A8791CF0C0A}"/>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2" name="Oval 261">
                    <a:extLst>
                      <a:ext uri="{FF2B5EF4-FFF2-40B4-BE49-F238E27FC236}">
                        <a16:creationId xmlns:a16="http://schemas.microsoft.com/office/drawing/2014/main" id="{2C39C986-08E8-4CD8-819F-9169604A55E1}"/>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DA8B7373-C400-4472-9402-3F03949E6BAD}"/>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ED309162-7A5D-437E-835B-5B051A4A6D20}"/>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D4FDD3AE-0DF9-48AC-B97B-4842B0C3EBE3}"/>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8CBFA7EF-32C9-416F-9DA5-D1D3F6766082}"/>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A69A4F82-C81A-450D-AA09-FCD532C814F0}"/>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21" name="Group 220">
                  <a:extLst>
                    <a:ext uri="{FF2B5EF4-FFF2-40B4-BE49-F238E27FC236}">
                      <a16:creationId xmlns:a16="http://schemas.microsoft.com/office/drawing/2014/main" id="{35FC361F-8FBA-4A5F-8782-D36C0DB23559}"/>
                    </a:ext>
                  </a:extLst>
                </p:cNvPr>
                <p:cNvGrpSpPr/>
                <p:nvPr/>
              </p:nvGrpSpPr>
              <p:grpSpPr>
                <a:xfrm>
                  <a:off x="1665163" y="536405"/>
                  <a:ext cx="864097" cy="1728192"/>
                  <a:chOff x="6660232" y="1988840"/>
                  <a:chExt cx="1656184" cy="4248472"/>
                </a:xfrm>
              </p:grpSpPr>
              <p:grpSp>
                <p:nvGrpSpPr>
                  <p:cNvPr id="248" name="Group 247">
                    <a:extLst>
                      <a:ext uri="{FF2B5EF4-FFF2-40B4-BE49-F238E27FC236}">
                        <a16:creationId xmlns:a16="http://schemas.microsoft.com/office/drawing/2014/main" id="{C5FF59CA-7AC9-449E-AD81-6CC94B0147A1}"/>
                      </a:ext>
                    </a:extLst>
                  </p:cNvPr>
                  <p:cNvGrpSpPr/>
                  <p:nvPr/>
                </p:nvGrpSpPr>
                <p:grpSpPr>
                  <a:xfrm>
                    <a:off x="6660232" y="1988840"/>
                    <a:ext cx="1224136" cy="4248472"/>
                    <a:chOff x="611560" y="2060848"/>
                    <a:chExt cx="1224136" cy="3744416"/>
                  </a:xfrm>
                </p:grpSpPr>
                <p:sp>
                  <p:nvSpPr>
                    <p:cNvPr id="256" name="Oval 255">
                      <a:extLst>
                        <a:ext uri="{FF2B5EF4-FFF2-40B4-BE49-F238E27FC236}">
                          <a16:creationId xmlns:a16="http://schemas.microsoft.com/office/drawing/2014/main" id="{09D77EB0-3424-4D61-B5DF-3358A976DBBE}"/>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7" name="Straight Connector 256">
                      <a:extLst>
                        <a:ext uri="{FF2B5EF4-FFF2-40B4-BE49-F238E27FC236}">
                          <a16:creationId xmlns:a16="http://schemas.microsoft.com/office/drawing/2014/main" id="{F1A69708-AAA7-4522-8D42-5CFCABC8CD68}"/>
                        </a:ext>
                      </a:extLst>
                    </p:cNvPr>
                    <p:cNvCxnSpPr>
                      <a:stCxn id="25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1D10F23A-6D64-43A9-A960-F393C0A9E46B}"/>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Arc 258">
                      <a:extLst>
                        <a:ext uri="{FF2B5EF4-FFF2-40B4-BE49-F238E27FC236}">
                          <a16:creationId xmlns:a16="http://schemas.microsoft.com/office/drawing/2014/main" id="{21E78D85-A29F-47D6-B95B-636237120E88}"/>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49" name="Oval 248">
                    <a:extLst>
                      <a:ext uri="{FF2B5EF4-FFF2-40B4-BE49-F238E27FC236}">
                        <a16:creationId xmlns:a16="http://schemas.microsoft.com/office/drawing/2014/main" id="{C459F351-9172-4A56-BC6F-CC0C754913FA}"/>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0" name="Oval 249">
                    <a:extLst>
                      <a:ext uri="{FF2B5EF4-FFF2-40B4-BE49-F238E27FC236}">
                        <a16:creationId xmlns:a16="http://schemas.microsoft.com/office/drawing/2014/main" id="{9F1DE9FE-714B-4540-8F9A-6AD972226E0D}"/>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A8095F07-7F23-4600-9048-2502824E17C2}"/>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EAA2DBC4-C924-470D-AAA4-E66FE0C9330E}"/>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0D6EC0DF-6425-42F1-A8DB-12750D61FA2A}"/>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639E0308-81DB-45BA-872B-D18E43FDE1AC}"/>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52913F0D-20C5-4807-8FB6-B83C7E02499C}"/>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22" name="Group 221">
                  <a:extLst>
                    <a:ext uri="{FF2B5EF4-FFF2-40B4-BE49-F238E27FC236}">
                      <a16:creationId xmlns:a16="http://schemas.microsoft.com/office/drawing/2014/main" id="{63900C03-558B-4898-9E9C-B52CAFA541E5}"/>
                    </a:ext>
                  </a:extLst>
                </p:cNvPr>
                <p:cNvGrpSpPr/>
                <p:nvPr/>
              </p:nvGrpSpPr>
              <p:grpSpPr>
                <a:xfrm>
                  <a:off x="3760132" y="536405"/>
                  <a:ext cx="864097" cy="1728192"/>
                  <a:chOff x="6660232" y="1988840"/>
                  <a:chExt cx="1656184" cy="4248472"/>
                </a:xfrm>
              </p:grpSpPr>
              <p:grpSp>
                <p:nvGrpSpPr>
                  <p:cNvPr id="236" name="Group 235">
                    <a:extLst>
                      <a:ext uri="{FF2B5EF4-FFF2-40B4-BE49-F238E27FC236}">
                        <a16:creationId xmlns:a16="http://schemas.microsoft.com/office/drawing/2014/main" id="{685677CD-C616-4BD7-BBF2-BA3C98E4BE1C}"/>
                      </a:ext>
                    </a:extLst>
                  </p:cNvPr>
                  <p:cNvGrpSpPr/>
                  <p:nvPr/>
                </p:nvGrpSpPr>
                <p:grpSpPr>
                  <a:xfrm>
                    <a:off x="6660232" y="1988840"/>
                    <a:ext cx="1224136" cy="4248472"/>
                    <a:chOff x="611560" y="2060848"/>
                    <a:chExt cx="1224136" cy="3744416"/>
                  </a:xfrm>
                </p:grpSpPr>
                <p:sp>
                  <p:nvSpPr>
                    <p:cNvPr id="244" name="Oval 243">
                      <a:extLst>
                        <a:ext uri="{FF2B5EF4-FFF2-40B4-BE49-F238E27FC236}">
                          <a16:creationId xmlns:a16="http://schemas.microsoft.com/office/drawing/2014/main" id="{5E4077DC-9423-4DB2-9C2D-AC05489234AC}"/>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5" name="Straight Connector 244">
                      <a:extLst>
                        <a:ext uri="{FF2B5EF4-FFF2-40B4-BE49-F238E27FC236}">
                          <a16:creationId xmlns:a16="http://schemas.microsoft.com/office/drawing/2014/main" id="{0622255A-3ECC-47CD-BF9F-F50261C5ED3A}"/>
                        </a:ext>
                      </a:extLst>
                    </p:cNvPr>
                    <p:cNvCxnSpPr>
                      <a:stCxn id="24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0BB76D37-2710-4592-9651-B7D313F8AC56}"/>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Arc 246">
                      <a:extLst>
                        <a:ext uri="{FF2B5EF4-FFF2-40B4-BE49-F238E27FC236}">
                          <a16:creationId xmlns:a16="http://schemas.microsoft.com/office/drawing/2014/main" id="{5176F30C-8B8F-4273-82D7-BC4B9F0816A3}"/>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37" name="Oval 236">
                    <a:extLst>
                      <a:ext uri="{FF2B5EF4-FFF2-40B4-BE49-F238E27FC236}">
                        <a16:creationId xmlns:a16="http://schemas.microsoft.com/office/drawing/2014/main" id="{F37A2345-36D2-4092-8277-FA114B900986}"/>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8" name="Oval 237">
                    <a:extLst>
                      <a:ext uri="{FF2B5EF4-FFF2-40B4-BE49-F238E27FC236}">
                        <a16:creationId xmlns:a16="http://schemas.microsoft.com/office/drawing/2014/main" id="{18D22EED-433B-489C-9413-45A3733AB856}"/>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26129B28-450F-4DC8-B410-EB86C0DC8A6F}"/>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82A82925-D7A6-4FEA-A559-68E4B962B24D}"/>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6F15AC10-F14A-41CC-A033-8000B0B2E98C}"/>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a:extLst>
                      <a:ext uri="{FF2B5EF4-FFF2-40B4-BE49-F238E27FC236}">
                        <a16:creationId xmlns:a16="http://schemas.microsoft.com/office/drawing/2014/main" id="{307179FF-9CDB-4DD5-9E85-67DF06AC2BFF}"/>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0B0E1868-23F4-4CD9-9EE3-77DF1F93F137}"/>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23" name="Group 222">
                  <a:extLst>
                    <a:ext uri="{FF2B5EF4-FFF2-40B4-BE49-F238E27FC236}">
                      <a16:creationId xmlns:a16="http://schemas.microsoft.com/office/drawing/2014/main" id="{4D3FCF37-BA02-40AA-9E1B-510F75D6CB5C}"/>
                    </a:ext>
                  </a:extLst>
                </p:cNvPr>
                <p:cNvGrpSpPr/>
                <p:nvPr/>
              </p:nvGrpSpPr>
              <p:grpSpPr>
                <a:xfrm>
                  <a:off x="2712647" y="536405"/>
                  <a:ext cx="864097" cy="1728192"/>
                  <a:chOff x="6660232" y="1988840"/>
                  <a:chExt cx="1656184" cy="4248472"/>
                </a:xfrm>
              </p:grpSpPr>
              <p:grpSp>
                <p:nvGrpSpPr>
                  <p:cNvPr id="224" name="Group 223">
                    <a:extLst>
                      <a:ext uri="{FF2B5EF4-FFF2-40B4-BE49-F238E27FC236}">
                        <a16:creationId xmlns:a16="http://schemas.microsoft.com/office/drawing/2014/main" id="{10C594D9-A541-4C12-8B82-D58BC62FB48E}"/>
                      </a:ext>
                    </a:extLst>
                  </p:cNvPr>
                  <p:cNvGrpSpPr/>
                  <p:nvPr/>
                </p:nvGrpSpPr>
                <p:grpSpPr>
                  <a:xfrm>
                    <a:off x="6660232" y="1988840"/>
                    <a:ext cx="1224136" cy="4248472"/>
                    <a:chOff x="611560" y="2060848"/>
                    <a:chExt cx="1224136" cy="3744416"/>
                  </a:xfrm>
                </p:grpSpPr>
                <p:sp>
                  <p:nvSpPr>
                    <p:cNvPr id="232" name="Oval 231">
                      <a:extLst>
                        <a:ext uri="{FF2B5EF4-FFF2-40B4-BE49-F238E27FC236}">
                          <a16:creationId xmlns:a16="http://schemas.microsoft.com/office/drawing/2014/main" id="{7BCB21C3-06EE-48A8-B707-7113507D939F}"/>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3" name="Straight Connector 232">
                      <a:extLst>
                        <a:ext uri="{FF2B5EF4-FFF2-40B4-BE49-F238E27FC236}">
                          <a16:creationId xmlns:a16="http://schemas.microsoft.com/office/drawing/2014/main" id="{7C68DD66-37F4-4A7B-8A6B-683134E099F6}"/>
                        </a:ext>
                      </a:extLst>
                    </p:cNvPr>
                    <p:cNvCxnSpPr>
                      <a:stCxn id="23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A9DF7DF2-BFE0-4567-BA19-8E91C0D67B1C}"/>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Arc 234">
                      <a:extLst>
                        <a:ext uri="{FF2B5EF4-FFF2-40B4-BE49-F238E27FC236}">
                          <a16:creationId xmlns:a16="http://schemas.microsoft.com/office/drawing/2014/main" id="{633F53E1-5C16-4249-BF60-6991AAA18BA1}"/>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25" name="Oval 224">
                    <a:extLst>
                      <a:ext uri="{FF2B5EF4-FFF2-40B4-BE49-F238E27FC236}">
                        <a16:creationId xmlns:a16="http://schemas.microsoft.com/office/drawing/2014/main" id="{279013E8-7E96-4598-8D4E-3777EBAE8CCF}"/>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6" name="Oval 225">
                    <a:extLst>
                      <a:ext uri="{FF2B5EF4-FFF2-40B4-BE49-F238E27FC236}">
                        <a16:creationId xmlns:a16="http://schemas.microsoft.com/office/drawing/2014/main" id="{5826F39F-9CBC-4092-8E34-82B49AD26931}"/>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94D8BD18-F454-466E-A78F-B5E819A70809}"/>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a:extLst>
                      <a:ext uri="{FF2B5EF4-FFF2-40B4-BE49-F238E27FC236}">
                        <a16:creationId xmlns:a16="http://schemas.microsoft.com/office/drawing/2014/main" id="{F9125B59-C44A-4105-99E8-CB046A559CB0}"/>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a:extLst>
                      <a:ext uri="{FF2B5EF4-FFF2-40B4-BE49-F238E27FC236}">
                        <a16:creationId xmlns:a16="http://schemas.microsoft.com/office/drawing/2014/main" id="{4DEB56B6-E95A-4334-AD8D-0BFEB5B5D804}"/>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875411D8-6F47-44A9-91F7-EAD7E1C9D1D7}"/>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C4BC5A7E-4BD9-42AA-A23E-61E56DD90BEE}"/>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167" name="Group 166">
                <a:extLst>
                  <a:ext uri="{FF2B5EF4-FFF2-40B4-BE49-F238E27FC236}">
                    <a16:creationId xmlns:a16="http://schemas.microsoft.com/office/drawing/2014/main" id="{6F6CE8D2-1EBB-4A7C-8E0E-B9053DF64B9A}"/>
                  </a:ext>
                </a:extLst>
              </p:cNvPr>
              <p:cNvGrpSpPr/>
              <p:nvPr/>
            </p:nvGrpSpPr>
            <p:grpSpPr>
              <a:xfrm>
                <a:off x="4765591" y="980728"/>
                <a:ext cx="4006550" cy="1728192"/>
                <a:chOff x="617679" y="536405"/>
                <a:chExt cx="4006550" cy="1728192"/>
              </a:xfrm>
            </p:grpSpPr>
            <p:grpSp>
              <p:nvGrpSpPr>
                <p:cNvPr id="168" name="Group 167">
                  <a:extLst>
                    <a:ext uri="{FF2B5EF4-FFF2-40B4-BE49-F238E27FC236}">
                      <a16:creationId xmlns:a16="http://schemas.microsoft.com/office/drawing/2014/main" id="{3575CB4F-D701-4136-BB6B-662C23212490}"/>
                    </a:ext>
                  </a:extLst>
                </p:cNvPr>
                <p:cNvGrpSpPr/>
                <p:nvPr/>
              </p:nvGrpSpPr>
              <p:grpSpPr>
                <a:xfrm>
                  <a:off x="617679" y="536405"/>
                  <a:ext cx="864097" cy="1728192"/>
                  <a:chOff x="6660232" y="1988840"/>
                  <a:chExt cx="1656184" cy="4248472"/>
                </a:xfrm>
              </p:grpSpPr>
              <p:grpSp>
                <p:nvGrpSpPr>
                  <p:cNvPr id="208" name="Group 207">
                    <a:extLst>
                      <a:ext uri="{FF2B5EF4-FFF2-40B4-BE49-F238E27FC236}">
                        <a16:creationId xmlns:a16="http://schemas.microsoft.com/office/drawing/2014/main" id="{97BECC2A-7A51-4765-9C2A-DF0A99CA9821}"/>
                      </a:ext>
                    </a:extLst>
                  </p:cNvPr>
                  <p:cNvGrpSpPr/>
                  <p:nvPr/>
                </p:nvGrpSpPr>
                <p:grpSpPr>
                  <a:xfrm>
                    <a:off x="6660232" y="1988840"/>
                    <a:ext cx="1224136" cy="4248472"/>
                    <a:chOff x="611560" y="2060848"/>
                    <a:chExt cx="1224136" cy="3744416"/>
                  </a:xfrm>
                </p:grpSpPr>
                <p:sp>
                  <p:nvSpPr>
                    <p:cNvPr id="216" name="Oval 215">
                      <a:extLst>
                        <a:ext uri="{FF2B5EF4-FFF2-40B4-BE49-F238E27FC236}">
                          <a16:creationId xmlns:a16="http://schemas.microsoft.com/office/drawing/2014/main" id="{CCA0E904-CEA2-49F4-AFBE-5D65EECE8DDE}"/>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7" name="Straight Connector 216">
                      <a:extLst>
                        <a:ext uri="{FF2B5EF4-FFF2-40B4-BE49-F238E27FC236}">
                          <a16:creationId xmlns:a16="http://schemas.microsoft.com/office/drawing/2014/main" id="{800702C4-09E3-4CFD-8425-FE6FEEE43A7B}"/>
                        </a:ext>
                      </a:extLst>
                    </p:cNvPr>
                    <p:cNvCxnSpPr>
                      <a:stCxn id="21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D90B513A-185C-4F39-A9FC-6EAC56689700}"/>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Arc 218">
                      <a:extLst>
                        <a:ext uri="{FF2B5EF4-FFF2-40B4-BE49-F238E27FC236}">
                          <a16:creationId xmlns:a16="http://schemas.microsoft.com/office/drawing/2014/main" id="{43C02F3D-DB70-4B2B-87B7-77456948130C}"/>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09" name="Oval 208">
                    <a:extLst>
                      <a:ext uri="{FF2B5EF4-FFF2-40B4-BE49-F238E27FC236}">
                        <a16:creationId xmlns:a16="http://schemas.microsoft.com/office/drawing/2014/main" id="{2357664E-4862-4BE6-8B76-A169FEEA0E6D}"/>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0" name="Oval 209">
                    <a:extLst>
                      <a:ext uri="{FF2B5EF4-FFF2-40B4-BE49-F238E27FC236}">
                        <a16:creationId xmlns:a16="http://schemas.microsoft.com/office/drawing/2014/main" id="{A144FD19-21E8-4149-AE29-6BBB1B2EAFED}"/>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098074E2-8D07-4AED-9048-218F4EAA8496}"/>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C6CB6713-C106-446E-8C10-CA9683E4767D}"/>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81B9030D-F0AA-4E29-A844-EBCE27DDCCBF}"/>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E45D826C-B390-4E8A-BBB1-FF681BB4D104}"/>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1E55BBE8-4EEA-4822-B84F-ED7C771D0AFD}"/>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69" name="Group 168">
                  <a:extLst>
                    <a:ext uri="{FF2B5EF4-FFF2-40B4-BE49-F238E27FC236}">
                      <a16:creationId xmlns:a16="http://schemas.microsoft.com/office/drawing/2014/main" id="{5A137077-E511-40E3-95CA-579A79AE992A}"/>
                    </a:ext>
                  </a:extLst>
                </p:cNvPr>
                <p:cNvGrpSpPr/>
                <p:nvPr/>
              </p:nvGrpSpPr>
              <p:grpSpPr>
                <a:xfrm>
                  <a:off x="1665163" y="536405"/>
                  <a:ext cx="864097" cy="1728192"/>
                  <a:chOff x="6660232" y="1988840"/>
                  <a:chExt cx="1656184" cy="4248472"/>
                </a:xfrm>
              </p:grpSpPr>
              <p:grpSp>
                <p:nvGrpSpPr>
                  <p:cNvPr id="196" name="Group 195">
                    <a:extLst>
                      <a:ext uri="{FF2B5EF4-FFF2-40B4-BE49-F238E27FC236}">
                        <a16:creationId xmlns:a16="http://schemas.microsoft.com/office/drawing/2014/main" id="{F2110863-EE51-431A-BFC7-155E5582D838}"/>
                      </a:ext>
                    </a:extLst>
                  </p:cNvPr>
                  <p:cNvGrpSpPr/>
                  <p:nvPr/>
                </p:nvGrpSpPr>
                <p:grpSpPr>
                  <a:xfrm>
                    <a:off x="6660232" y="1988840"/>
                    <a:ext cx="1224136" cy="4248472"/>
                    <a:chOff x="611560" y="2060848"/>
                    <a:chExt cx="1224136" cy="3744416"/>
                  </a:xfrm>
                </p:grpSpPr>
                <p:sp>
                  <p:nvSpPr>
                    <p:cNvPr id="204" name="Oval 203">
                      <a:extLst>
                        <a:ext uri="{FF2B5EF4-FFF2-40B4-BE49-F238E27FC236}">
                          <a16:creationId xmlns:a16="http://schemas.microsoft.com/office/drawing/2014/main" id="{E4D0EF32-3D48-4142-86B7-8E67FA8DC019}"/>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5" name="Straight Connector 204">
                      <a:extLst>
                        <a:ext uri="{FF2B5EF4-FFF2-40B4-BE49-F238E27FC236}">
                          <a16:creationId xmlns:a16="http://schemas.microsoft.com/office/drawing/2014/main" id="{FBCCB6E6-ED55-4838-B389-56294D60575C}"/>
                        </a:ext>
                      </a:extLst>
                    </p:cNvPr>
                    <p:cNvCxnSpPr>
                      <a:stCxn id="20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FBAE4EA-6207-4221-8AA6-D5608F092C81}"/>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Arc 206">
                      <a:extLst>
                        <a:ext uri="{FF2B5EF4-FFF2-40B4-BE49-F238E27FC236}">
                          <a16:creationId xmlns:a16="http://schemas.microsoft.com/office/drawing/2014/main" id="{D9F4A357-668C-46E7-932A-674C246378B2}"/>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97" name="Oval 196">
                    <a:extLst>
                      <a:ext uri="{FF2B5EF4-FFF2-40B4-BE49-F238E27FC236}">
                        <a16:creationId xmlns:a16="http://schemas.microsoft.com/office/drawing/2014/main" id="{A1ED5DAF-CE23-44F9-A208-17CAE9C79DDB}"/>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8" name="Oval 197">
                    <a:extLst>
                      <a:ext uri="{FF2B5EF4-FFF2-40B4-BE49-F238E27FC236}">
                        <a16:creationId xmlns:a16="http://schemas.microsoft.com/office/drawing/2014/main" id="{939FE079-8F43-4CF1-8E50-ED6837A873AE}"/>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FBF0FBBB-6F42-40B2-93E5-D0EFB749425B}"/>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F5AA5AD8-478C-4F06-9086-77064262CE9F}"/>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271A1E61-7205-4C83-9687-30ED12C726CD}"/>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A3511375-2056-4D1C-AFA3-C6B5910CE781}"/>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F67D60A1-E7DC-4674-8F42-F995DB12A915}"/>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70" name="Group 169">
                  <a:extLst>
                    <a:ext uri="{FF2B5EF4-FFF2-40B4-BE49-F238E27FC236}">
                      <a16:creationId xmlns:a16="http://schemas.microsoft.com/office/drawing/2014/main" id="{872A011A-D12C-4A23-8FA4-B430AFAA0EA6}"/>
                    </a:ext>
                  </a:extLst>
                </p:cNvPr>
                <p:cNvGrpSpPr/>
                <p:nvPr/>
              </p:nvGrpSpPr>
              <p:grpSpPr>
                <a:xfrm>
                  <a:off x="3760132" y="536405"/>
                  <a:ext cx="864097" cy="1728192"/>
                  <a:chOff x="6660232" y="1988840"/>
                  <a:chExt cx="1656184" cy="4248472"/>
                </a:xfrm>
              </p:grpSpPr>
              <p:grpSp>
                <p:nvGrpSpPr>
                  <p:cNvPr id="184" name="Group 183">
                    <a:extLst>
                      <a:ext uri="{FF2B5EF4-FFF2-40B4-BE49-F238E27FC236}">
                        <a16:creationId xmlns:a16="http://schemas.microsoft.com/office/drawing/2014/main" id="{C9156DD1-B61F-4378-AAB5-83E22D2EBF19}"/>
                      </a:ext>
                    </a:extLst>
                  </p:cNvPr>
                  <p:cNvGrpSpPr/>
                  <p:nvPr/>
                </p:nvGrpSpPr>
                <p:grpSpPr>
                  <a:xfrm>
                    <a:off x="6660232" y="1988840"/>
                    <a:ext cx="1224136" cy="4248472"/>
                    <a:chOff x="611560" y="2060848"/>
                    <a:chExt cx="1224136" cy="3744416"/>
                  </a:xfrm>
                </p:grpSpPr>
                <p:sp>
                  <p:nvSpPr>
                    <p:cNvPr id="192" name="Oval 191">
                      <a:extLst>
                        <a:ext uri="{FF2B5EF4-FFF2-40B4-BE49-F238E27FC236}">
                          <a16:creationId xmlns:a16="http://schemas.microsoft.com/office/drawing/2014/main" id="{97BD5FE0-3E55-4075-9E04-9AF4C3123D9C}"/>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3" name="Straight Connector 192">
                      <a:extLst>
                        <a:ext uri="{FF2B5EF4-FFF2-40B4-BE49-F238E27FC236}">
                          <a16:creationId xmlns:a16="http://schemas.microsoft.com/office/drawing/2014/main" id="{B1893477-AF39-4BAA-AC56-41403B0D15E7}"/>
                        </a:ext>
                      </a:extLst>
                    </p:cNvPr>
                    <p:cNvCxnSpPr>
                      <a:stCxn id="19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F4F2D036-7C8C-4748-86ED-BCFDA0EA662B}"/>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Arc 194">
                      <a:extLst>
                        <a:ext uri="{FF2B5EF4-FFF2-40B4-BE49-F238E27FC236}">
                          <a16:creationId xmlns:a16="http://schemas.microsoft.com/office/drawing/2014/main" id="{F90E0585-35A8-4D1C-BD4F-0199F26FE061}"/>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85" name="Oval 184">
                    <a:extLst>
                      <a:ext uri="{FF2B5EF4-FFF2-40B4-BE49-F238E27FC236}">
                        <a16:creationId xmlns:a16="http://schemas.microsoft.com/office/drawing/2014/main" id="{B6F22B15-E580-4865-B412-60AB702D18FC}"/>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6" name="Oval 185">
                    <a:extLst>
                      <a:ext uri="{FF2B5EF4-FFF2-40B4-BE49-F238E27FC236}">
                        <a16:creationId xmlns:a16="http://schemas.microsoft.com/office/drawing/2014/main" id="{199BAB96-B539-440F-B2A8-C8C773311AF6}"/>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3F7411B0-A9F6-4772-A810-509A676C2F40}"/>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4E3368C6-621D-4A7F-96CB-90C290D2A03B}"/>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A6E237B6-343D-4FDF-A8BB-B19CE0B474E9}"/>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1C185C74-A294-4AAC-B525-A9F32DBB49FE}"/>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D9B574E7-7753-4E0C-A5E8-9A3DD4C9DEBE}"/>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71" name="Group 170">
                  <a:extLst>
                    <a:ext uri="{FF2B5EF4-FFF2-40B4-BE49-F238E27FC236}">
                      <a16:creationId xmlns:a16="http://schemas.microsoft.com/office/drawing/2014/main" id="{EF84C8F7-0DCF-46F5-8D33-F9047BC457F6}"/>
                    </a:ext>
                  </a:extLst>
                </p:cNvPr>
                <p:cNvGrpSpPr/>
                <p:nvPr/>
              </p:nvGrpSpPr>
              <p:grpSpPr>
                <a:xfrm>
                  <a:off x="2712647" y="536405"/>
                  <a:ext cx="864097" cy="1728192"/>
                  <a:chOff x="6660232" y="1988840"/>
                  <a:chExt cx="1656184" cy="4248472"/>
                </a:xfrm>
              </p:grpSpPr>
              <p:grpSp>
                <p:nvGrpSpPr>
                  <p:cNvPr id="172" name="Group 171">
                    <a:extLst>
                      <a:ext uri="{FF2B5EF4-FFF2-40B4-BE49-F238E27FC236}">
                        <a16:creationId xmlns:a16="http://schemas.microsoft.com/office/drawing/2014/main" id="{00AD5809-5B92-4CBA-92A5-62E4A9F7D825}"/>
                      </a:ext>
                    </a:extLst>
                  </p:cNvPr>
                  <p:cNvGrpSpPr/>
                  <p:nvPr/>
                </p:nvGrpSpPr>
                <p:grpSpPr>
                  <a:xfrm>
                    <a:off x="6660232" y="1988840"/>
                    <a:ext cx="1224136" cy="4248472"/>
                    <a:chOff x="611560" y="2060848"/>
                    <a:chExt cx="1224136" cy="3744416"/>
                  </a:xfrm>
                </p:grpSpPr>
                <p:sp>
                  <p:nvSpPr>
                    <p:cNvPr id="180" name="Oval 179">
                      <a:extLst>
                        <a:ext uri="{FF2B5EF4-FFF2-40B4-BE49-F238E27FC236}">
                          <a16:creationId xmlns:a16="http://schemas.microsoft.com/office/drawing/2014/main" id="{81F7F8D7-0EE5-468E-9217-3FA8D955D81D}"/>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1" name="Straight Connector 180">
                      <a:extLst>
                        <a:ext uri="{FF2B5EF4-FFF2-40B4-BE49-F238E27FC236}">
                          <a16:creationId xmlns:a16="http://schemas.microsoft.com/office/drawing/2014/main" id="{6BF1DB7A-52A0-40F3-A01E-3464EC5881BB}"/>
                        </a:ext>
                      </a:extLst>
                    </p:cNvPr>
                    <p:cNvCxnSpPr>
                      <a:stCxn id="180"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417CBAC-4277-4C80-9790-CD85D405BC3B}"/>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Arc 182">
                      <a:extLst>
                        <a:ext uri="{FF2B5EF4-FFF2-40B4-BE49-F238E27FC236}">
                          <a16:creationId xmlns:a16="http://schemas.microsoft.com/office/drawing/2014/main" id="{9162B83B-96C6-4F1F-915D-98C56F3A25DE}"/>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73" name="Oval 172">
                    <a:extLst>
                      <a:ext uri="{FF2B5EF4-FFF2-40B4-BE49-F238E27FC236}">
                        <a16:creationId xmlns:a16="http://schemas.microsoft.com/office/drawing/2014/main" id="{FA71E2DD-91FC-4745-9442-8FB60C183F7E}"/>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4" name="Oval 173">
                    <a:extLst>
                      <a:ext uri="{FF2B5EF4-FFF2-40B4-BE49-F238E27FC236}">
                        <a16:creationId xmlns:a16="http://schemas.microsoft.com/office/drawing/2014/main" id="{F4B3585F-5230-4CDE-8532-0B5B91BCF0DA}"/>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590B3B42-703F-4F4F-9DBC-90E62B4A71A2}"/>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1ACEE8C1-4A92-4C0E-9625-BD2D5E217A7D}"/>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46E61756-1D0F-4A49-8DEB-F1C5D08D026E}"/>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75EEF4C8-89DC-4B9D-BE52-C37E0662ECDD}"/>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91770924-810C-49EA-B705-142EAAA147E2}"/>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grpSp>
      <p:sp>
        <p:nvSpPr>
          <p:cNvPr id="272" name="TextBox 271">
            <a:extLst>
              <a:ext uri="{FF2B5EF4-FFF2-40B4-BE49-F238E27FC236}">
                <a16:creationId xmlns:a16="http://schemas.microsoft.com/office/drawing/2014/main" id="{E93BA7E5-EF88-46F8-8B39-4BC957EC61D1}"/>
              </a:ext>
            </a:extLst>
          </p:cNvPr>
          <p:cNvSpPr txBox="1"/>
          <p:nvPr/>
        </p:nvSpPr>
        <p:spPr>
          <a:xfrm>
            <a:off x="1115620" y="136525"/>
            <a:ext cx="7455263" cy="830997"/>
          </a:xfrm>
          <a:prstGeom prst="rect">
            <a:avLst/>
          </a:prstGeom>
          <a:noFill/>
        </p:spPr>
        <p:txBody>
          <a:bodyPr wrap="square" rtlCol="0">
            <a:spAutoFit/>
          </a:bodyPr>
          <a:lstStyle/>
          <a:p>
            <a:r>
              <a:rPr lang="en-GB" sz="2400" dirty="0"/>
              <a:t>Using the notes BAG, colour in the holes for the correct note to compose your own piece of music.</a:t>
            </a:r>
          </a:p>
        </p:txBody>
      </p:sp>
      <p:sp>
        <p:nvSpPr>
          <p:cNvPr id="274" name="TextBox 273">
            <a:extLst>
              <a:ext uri="{FF2B5EF4-FFF2-40B4-BE49-F238E27FC236}">
                <a16:creationId xmlns:a16="http://schemas.microsoft.com/office/drawing/2014/main" id="{C7BCEF99-273E-41BC-BE0C-58E7B497344A}"/>
              </a:ext>
            </a:extLst>
          </p:cNvPr>
          <p:cNvSpPr txBox="1"/>
          <p:nvPr/>
        </p:nvSpPr>
        <p:spPr>
          <a:xfrm>
            <a:off x="212349" y="6372448"/>
            <a:ext cx="2544365" cy="369332"/>
          </a:xfrm>
          <a:prstGeom prst="rect">
            <a:avLst/>
          </a:prstGeom>
          <a:noFill/>
        </p:spPr>
        <p:txBody>
          <a:bodyPr wrap="square" rtlCol="0">
            <a:spAutoFit/>
          </a:bodyPr>
          <a:lstStyle/>
          <a:p>
            <a:r>
              <a:rPr lang="en-GB" dirty="0"/>
              <a:t>Printable sheet</a:t>
            </a:r>
          </a:p>
        </p:txBody>
      </p:sp>
    </p:spTree>
    <p:extLst>
      <p:ext uri="{BB962C8B-B14F-4D97-AF65-F5344CB8AC3E}">
        <p14:creationId xmlns:p14="http://schemas.microsoft.com/office/powerpoint/2010/main" val="37636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4819" y="394882"/>
            <a:ext cx="7434362" cy="748361"/>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Hot Cross Buns</a:t>
            </a:r>
          </a:p>
        </p:txBody>
      </p:sp>
      <p:sp>
        <p:nvSpPr>
          <p:cNvPr id="3" name="Footer Placeholder 2">
            <a:extLst>
              <a:ext uri="{FF2B5EF4-FFF2-40B4-BE49-F238E27FC236}">
                <a16:creationId xmlns:a16="http://schemas.microsoft.com/office/drawing/2014/main" id="{B5FED920-73BC-4919-B85C-BF609533FDE8}"/>
              </a:ext>
            </a:extLst>
          </p:cNvPr>
          <p:cNvSpPr>
            <a:spLocks noGrp="1"/>
          </p:cNvSpPr>
          <p:nvPr>
            <p:ph type="ftr" sz="quarter" idx="11"/>
          </p:nvPr>
        </p:nvSpPr>
        <p:spPr>
          <a:xfrm>
            <a:off x="0" y="6356350"/>
            <a:ext cx="4367765" cy="365125"/>
          </a:xfrm>
        </p:spPr>
        <p:txBody>
          <a:bodyPr/>
          <a:lstStyle/>
          <a:p>
            <a:pPr algn="ctr"/>
            <a:r>
              <a:rPr lang="en-GB" dirty="0"/>
              <a:t>http://www.educationonfire.com/primary-music                               </a:t>
            </a:r>
          </a:p>
        </p:txBody>
      </p:sp>
      <p:grpSp>
        <p:nvGrpSpPr>
          <p:cNvPr id="11" name="Group 10">
            <a:extLst>
              <a:ext uri="{FF2B5EF4-FFF2-40B4-BE49-F238E27FC236}">
                <a16:creationId xmlns:a16="http://schemas.microsoft.com/office/drawing/2014/main" id="{DADC4521-6C6C-4978-9C47-F5248ADB317B}"/>
              </a:ext>
            </a:extLst>
          </p:cNvPr>
          <p:cNvGrpSpPr/>
          <p:nvPr/>
        </p:nvGrpSpPr>
        <p:grpSpPr>
          <a:xfrm>
            <a:off x="484184" y="1667096"/>
            <a:ext cx="8175633" cy="2164665"/>
            <a:chOff x="492109" y="2033181"/>
            <a:chExt cx="8175633" cy="2164665"/>
          </a:xfrm>
        </p:grpSpPr>
        <p:grpSp>
          <p:nvGrpSpPr>
            <p:cNvPr id="6" name="Group 5">
              <a:extLst>
                <a:ext uri="{FF2B5EF4-FFF2-40B4-BE49-F238E27FC236}">
                  <a16:creationId xmlns:a16="http://schemas.microsoft.com/office/drawing/2014/main" id="{30F7BCB1-2430-43E8-8BE5-C64385ACCF3D}"/>
                </a:ext>
              </a:extLst>
            </p:cNvPr>
            <p:cNvGrpSpPr/>
            <p:nvPr/>
          </p:nvGrpSpPr>
          <p:grpSpPr>
            <a:xfrm>
              <a:off x="492109" y="2033181"/>
              <a:ext cx="2532316" cy="2164665"/>
              <a:chOff x="492109" y="2033181"/>
              <a:chExt cx="2532316" cy="2164665"/>
            </a:xfrm>
          </p:grpSpPr>
          <p:grpSp>
            <p:nvGrpSpPr>
              <p:cNvPr id="659" name="Group 658">
                <a:extLst>
                  <a:ext uri="{FF2B5EF4-FFF2-40B4-BE49-F238E27FC236}">
                    <a16:creationId xmlns:a16="http://schemas.microsoft.com/office/drawing/2014/main" id="{D21CE32D-6FC6-43D1-BA27-B5F13A0DFF41}"/>
                  </a:ext>
                </a:extLst>
              </p:cNvPr>
              <p:cNvGrpSpPr/>
              <p:nvPr/>
            </p:nvGrpSpPr>
            <p:grpSpPr>
              <a:xfrm>
                <a:off x="540670" y="2483502"/>
                <a:ext cx="1969629" cy="1279732"/>
                <a:chOff x="653365" y="1716781"/>
                <a:chExt cx="2286727" cy="1589043"/>
              </a:xfrm>
            </p:grpSpPr>
            <p:grpSp>
              <p:nvGrpSpPr>
                <p:cNvPr id="673" name="Group 672">
                  <a:extLst>
                    <a:ext uri="{FF2B5EF4-FFF2-40B4-BE49-F238E27FC236}">
                      <a16:creationId xmlns:a16="http://schemas.microsoft.com/office/drawing/2014/main" id="{3245F058-0D4D-4E4F-920D-2D3FC00F0872}"/>
                    </a:ext>
                  </a:extLst>
                </p:cNvPr>
                <p:cNvGrpSpPr/>
                <p:nvPr/>
              </p:nvGrpSpPr>
              <p:grpSpPr>
                <a:xfrm>
                  <a:off x="1443209" y="1716781"/>
                  <a:ext cx="707039" cy="1589043"/>
                  <a:chOff x="6228184" y="1988840"/>
                  <a:chExt cx="1656184" cy="4248472"/>
                </a:xfrm>
              </p:grpSpPr>
              <p:grpSp>
                <p:nvGrpSpPr>
                  <p:cNvPr id="700" name="Group 699">
                    <a:extLst>
                      <a:ext uri="{FF2B5EF4-FFF2-40B4-BE49-F238E27FC236}">
                        <a16:creationId xmlns:a16="http://schemas.microsoft.com/office/drawing/2014/main" id="{8D545E07-AFA8-4C26-9B00-3B4D9DCF6732}"/>
                      </a:ext>
                    </a:extLst>
                  </p:cNvPr>
                  <p:cNvGrpSpPr/>
                  <p:nvPr/>
                </p:nvGrpSpPr>
                <p:grpSpPr>
                  <a:xfrm>
                    <a:off x="6228184" y="1988840"/>
                    <a:ext cx="1224136" cy="4248472"/>
                    <a:chOff x="611560" y="2060848"/>
                    <a:chExt cx="1224136" cy="3744416"/>
                  </a:xfrm>
                </p:grpSpPr>
                <p:sp>
                  <p:nvSpPr>
                    <p:cNvPr id="708" name="Oval 707">
                      <a:extLst>
                        <a:ext uri="{FF2B5EF4-FFF2-40B4-BE49-F238E27FC236}">
                          <a16:creationId xmlns:a16="http://schemas.microsoft.com/office/drawing/2014/main" id="{B6CBDE0B-38D9-4493-9BFA-91F2B391AE98}"/>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9" name="Straight Connector 708">
                      <a:extLst>
                        <a:ext uri="{FF2B5EF4-FFF2-40B4-BE49-F238E27FC236}">
                          <a16:creationId xmlns:a16="http://schemas.microsoft.com/office/drawing/2014/main" id="{5068EA7F-2E10-4538-BECD-40A37BB37A10}"/>
                        </a:ext>
                      </a:extLst>
                    </p:cNvPr>
                    <p:cNvCxnSpPr>
                      <a:stCxn id="70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159C1536-0881-4870-ACBF-70EC19C6FBEA}"/>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1" name="Arc 710">
                      <a:extLst>
                        <a:ext uri="{FF2B5EF4-FFF2-40B4-BE49-F238E27FC236}">
                          <a16:creationId xmlns:a16="http://schemas.microsoft.com/office/drawing/2014/main" id="{95B92243-301E-4666-B680-2CC0CB93E19E}"/>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01" name="Oval 700">
                    <a:extLst>
                      <a:ext uri="{FF2B5EF4-FFF2-40B4-BE49-F238E27FC236}">
                        <a16:creationId xmlns:a16="http://schemas.microsoft.com/office/drawing/2014/main" id="{BBB1CEB3-7284-49B5-A7A9-F1D1F588BF19}"/>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02" name="Oval 701">
                    <a:extLst>
                      <a:ext uri="{FF2B5EF4-FFF2-40B4-BE49-F238E27FC236}">
                        <a16:creationId xmlns:a16="http://schemas.microsoft.com/office/drawing/2014/main" id="{B54B54CD-586F-4FB5-85D0-83E2FA29C5EB}"/>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3" name="Oval 702">
                    <a:extLst>
                      <a:ext uri="{FF2B5EF4-FFF2-40B4-BE49-F238E27FC236}">
                        <a16:creationId xmlns:a16="http://schemas.microsoft.com/office/drawing/2014/main" id="{E4B5A561-3EA6-47AE-AE5B-7EFFFAC5B4E3}"/>
                      </a:ext>
                    </a:extLst>
                  </p:cNvPr>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4" name="Oval 703">
                    <a:extLst>
                      <a:ext uri="{FF2B5EF4-FFF2-40B4-BE49-F238E27FC236}">
                        <a16:creationId xmlns:a16="http://schemas.microsoft.com/office/drawing/2014/main" id="{A70E2642-0BEB-4738-9CE6-5C1459CA49AA}"/>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5" name="Oval 704">
                    <a:extLst>
                      <a:ext uri="{FF2B5EF4-FFF2-40B4-BE49-F238E27FC236}">
                        <a16:creationId xmlns:a16="http://schemas.microsoft.com/office/drawing/2014/main" id="{B945FF85-A3F0-4084-BAB5-8E4791464613}"/>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6" name="Oval 705">
                    <a:extLst>
                      <a:ext uri="{FF2B5EF4-FFF2-40B4-BE49-F238E27FC236}">
                        <a16:creationId xmlns:a16="http://schemas.microsoft.com/office/drawing/2014/main" id="{81D594C4-8848-449A-AFAD-127070B080EB}"/>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7" name="Oval 706">
                    <a:extLst>
                      <a:ext uri="{FF2B5EF4-FFF2-40B4-BE49-F238E27FC236}">
                        <a16:creationId xmlns:a16="http://schemas.microsoft.com/office/drawing/2014/main" id="{03AF85F1-99F0-4F7C-911D-4EC3CF8EA0C1}"/>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674" name="Group 673">
                  <a:extLst>
                    <a:ext uri="{FF2B5EF4-FFF2-40B4-BE49-F238E27FC236}">
                      <a16:creationId xmlns:a16="http://schemas.microsoft.com/office/drawing/2014/main" id="{1E0F7C44-762C-4FE3-BAD6-5F3F6387230A}"/>
                    </a:ext>
                  </a:extLst>
                </p:cNvPr>
                <p:cNvGrpSpPr/>
                <p:nvPr/>
              </p:nvGrpSpPr>
              <p:grpSpPr>
                <a:xfrm>
                  <a:off x="653365" y="1716781"/>
                  <a:ext cx="707039" cy="1589043"/>
                  <a:chOff x="6660232" y="1988840"/>
                  <a:chExt cx="1656184" cy="4248472"/>
                </a:xfrm>
              </p:grpSpPr>
              <p:grpSp>
                <p:nvGrpSpPr>
                  <p:cNvPr id="688" name="Group 687">
                    <a:extLst>
                      <a:ext uri="{FF2B5EF4-FFF2-40B4-BE49-F238E27FC236}">
                        <a16:creationId xmlns:a16="http://schemas.microsoft.com/office/drawing/2014/main" id="{E1DB3B8C-F49F-4906-8086-237A4232BA89}"/>
                      </a:ext>
                    </a:extLst>
                  </p:cNvPr>
                  <p:cNvGrpSpPr/>
                  <p:nvPr/>
                </p:nvGrpSpPr>
                <p:grpSpPr>
                  <a:xfrm>
                    <a:off x="6660232" y="1988840"/>
                    <a:ext cx="1224136" cy="4248472"/>
                    <a:chOff x="611560" y="2060848"/>
                    <a:chExt cx="1224136" cy="3744416"/>
                  </a:xfrm>
                </p:grpSpPr>
                <p:sp>
                  <p:nvSpPr>
                    <p:cNvPr id="696" name="Oval 695">
                      <a:extLst>
                        <a:ext uri="{FF2B5EF4-FFF2-40B4-BE49-F238E27FC236}">
                          <a16:creationId xmlns:a16="http://schemas.microsoft.com/office/drawing/2014/main" id="{13EDF361-586F-48E4-93A8-34B5EAD36C3C}"/>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7" name="Straight Connector 696">
                      <a:extLst>
                        <a:ext uri="{FF2B5EF4-FFF2-40B4-BE49-F238E27FC236}">
                          <a16:creationId xmlns:a16="http://schemas.microsoft.com/office/drawing/2014/main" id="{32C2F35D-1B9C-49C4-BB89-9BDAE68021E1}"/>
                        </a:ext>
                      </a:extLst>
                    </p:cNvPr>
                    <p:cNvCxnSpPr>
                      <a:stCxn id="69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a:extLst>
                        <a:ext uri="{FF2B5EF4-FFF2-40B4-BE49-F238E27FC236}">
                          <a16:creationId xmlns:a16="http://schemas.microsoft.com/office/drawing/2014/main" id="{8908B941-FF70-494D-AB77-8954633E8906}"/>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9" name="Arc 698">
                      <a:extLst>
                        <a:ext uri="{FF2B5EF4-FFF2-40B4-BE49-F238E27FC236}">
                          <a16:creationId xmlns:a16="http://schemas.microsoft.com/office/drawing/2014/main" id="{9D402791-DA0F-4131-A11F-2B3E8C5E1F94}"/>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89" name="Oval 688">
                    <a:extLst>
                      <a:ext uri="{FF2B5EF4-FFF2-40B4-BE49-F238E27FC236}">
                        <a16:creationId xmlns:a16="http://schemas.microsoft.com/office/drawing/2014/main" id="{6CAF6053-0F0C-4791-9486-315E1B0AACB5}"/>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90" name="Oval 689">
                    <a:extLst>
                      <a:ext uri="{FF2B5EF4-FFF2-40B4-BE49-F238E27FC236}">
                        <a16:creationId xmlns:a16="http://schemas.microsoft.com/office/drawing/2014/main" id="{B94D28DF-5755-4DF6-8EC5-8A711E86C837}"/>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1" name="Oval 690">
                    <a:extLst>
                      <a:ext uri="{FF2B5EF4-FFF2-40B4-BE49-F238E27FC236}">
                        <a16:creationId xmlns:a16="http://schemas.microsoft.com/office/drawing/2014/main" id="{8A898CE5-E176-493C-8DBF-727FDD3BD706}"/>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2" name="Oval 691">
                    <a:extLst>
                      <a:ext uri="{FF2B5EF4-FFF2-40B4-BE49-F238E27FC236}">
                        <a16:creationId xmlns:a16="http://schemas.microsoft.com/office/drawing/2014/main" id="{89539068-B2D3-44DE-9D2E-3B9FC2A98AA2}"/>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3" name="Oval 692">
                    <a:extLst>
                      <a:ext uri="{FF2B5EF4-FFF2-40B4-BE49-F238E27FC236}">
                        <a16:creationId xmlns:a16="http://schemas.microsoft.com/office/drawing/2014/main" id="{89291A67-D844-4EFE-B7DB-B06997FF3703}"/>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4" name="Oval 693">
                    <a:extLst>
                      <a:ext uri="{FF2B5EF4-FFF2-40B4-BE49-F238E27FC236}">
                        <a16:creationId xmlns:a16="http://schemas.microsoft.com/office/drawing/2014/main" id="{1A5CB954-B89F-4100-9008-AB955E8090DC}"/>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5" name="Oval 694">
                    <a:extLst>
                      <a:ext uri="{FF2B5EF4-FFF2-40B4-BE49-F238E27FC236}">
                        <a16:creationId xmlns:a16="http://schemas.microsoft.com/office/drawing/2014/main" id="{F9F9E01D-A14D-4AD7-8D6B-EF9CD9011C37}"/>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675" name="Group 674">
                  <a:extLst>
                    <a:ext uri="{FF2B5EF4-FFF2-40B4-BE49-F238E27FC236}">
                      <a16:creationId xmlns:a16="http://schemas.microsoft.com/office/drawing/2014/main" id="{7869C547-5C39-4A21-BCC8-C77921E24C10}"/>
                    </a:ext>
                  </a:extLst>
                </p:cNvPr>
                <p:cNvGrpSpPr/>
                <p:nvPr/>
              </p:nvGrpSpPr>
              <p:grpSpPr>
                <a:xfrm>
                  <a:off x="2233053" y="1716781"/>
                  <a:ext cx="707039" cy="1589043"/>
                  <a:chOff x="6228184" y="1988840"/>
                  <a:chExt cx="1656184" cy="4248472"/>
                </a:xfrm>
              </p:grpSpPr>
              <p:grpSp>
                <p:nvGrpSpPr>
                  <p:cNvPr id="676" name="Group 675">
                    <a:extLst>
                      <a:ext uri="{FF2B5EF4-FFF2-40B4-BE49-F238E27FC236}">
                        <a16:creationId xmlns:a16="http://schemas.microsoft.com/office/drawing/2014/main" id="{A7DC8FC9-C304-4213-8255-2FE46EF4553F}"/>
                      </a:ext>
                    </a:extLst>
                  </p:cNvPr>
                  <p:cNvGrpSpPr/>
                  <p:nvPr/>
                </p:nvGrpSpPr>
                <p:grpSpPr>
                  <a:xfrm>
                    <a:off x="6228184" y="1988840"/>
                    <a:ext cx="1224136" cy="4248472"/>
                    <a:chOff x="611560" y="2060848"/>
                    <a:chExt cx="1224136" cy="3744416"/>
                  </a:xfrm>
                </p:grpSpPr>
                <p:sp>
                  <p:nvSpPr>
                    <p:cNvPr id="684" name="Oval 683">
                      <a:extLst>
                        <a:ext uri="{FF2B5EF4-FFF2-40B4-BE49-F238E27FC236}">
                          <a16:creationId xmlns:a16="http://schemas.microsoft.com/office/drawing/2014/main" id="{6D5399F9-1C4B-4033-B4F6-7C46F575AF0A}"/>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5" name="Straight Connector 684">
                      <a:extLst>
                        <a:ext uri="{FF2B5EF4-FFF2-40B4-BE49-F238E27FC236}">
                          <a16:creationId xmlns:a16="http://schemas.microsoft.com/office/drawing/2014/main" id="{52994F6E-B755-4546-9A0B-57CDFB6013C4}"/>
                        </a:ext>
                      </a:extLst>
                    </p:cNvPr>
                    <p:cNvCxnSpPr>
                      <a:stCxn id="68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309603D9-CE86-4999-BC10-C32C8974B60C}"/>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7" name="Arc 686">
                      <a:extLst>
                        <a:ext uri="{FF2B5EF4-FFF2-40B4-BE49-F238E27FC236}">
                          <a16:creationId xmlns:a16="http://schemas.microsoft.com/office/drawing/2014/main" id="{9CC34164-A67A-4E05-89B7-6DFC8C67AC78}"/>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77" name="Oval 676">
                    <a:extLst>
                      <a:ext uri="{FF2B5EF4-FFF2-40B4-BE49-F238E27FC236}">
                        <a16:creationId xmlns:a16="http://schemas.microsoft.com/office/drawing/2014/main" id="{161E0FD4-45E7-4593-B9FD-7E48AB650804}"/>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78" name="Oval 677">
                    <a:extLst>
                      <a:ext uri="{FF2B5EF4-FFF2-40B4-BE49-F238E27FC236}">
                        <a16:creationId xmlns:a16="http://schemas.microsoft.com/office/drawing/2014/main" id="{F42770C7-E21D-4E7D-83AE-19F2D53993ED}"/>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9" name="Oval 678">
                    <a:extLst>
                      <a:ext uri="{FF2B5EF4-FFF2-40B4-BE49-F238E27FC236}">
                        <a16:creationId xmlns:a16="http://schemas.microsoft.com/office/drawing/2014/main" id="{2928E56A-CA72-411A-9F37-328078A6503D}"/>
                      </a:ext>
                    </a:extLst>
                  </p:cNvPr>
                  <p:cNvSpPr/>
                  <p:nvPr/>
                </p:nvSpPr>
                <p:spPr>
                  <a:xfrm>
                    <a:off x="6614095" y="3644057"/>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0" name="Oval 679">
                    <a:extLst>
                      <a:ext uri="{FF2B5EF4-FFF2-40B4-BE49-F238E27FC236}">
                        <a16:creationId xmlns:a16="http://schemas.microsoft.com/office/drawing/2014/main" id="{C537B83D-24E8-4AEA-964A-FCB6DE9A4AD8}"/>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1" name="Oval 680">
                    <a:extLst>
                      <a:ext uri="{FF2B5EF4-FFF2-40B4-BE49-F238E27FC236}">
                        <a16:creationId xmlns:a16="http://schemas.microsoft.com/office/drawing/2014/main" id="{065A82E5-932E-4568-A8FE-8DC67F673189}"/>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2" name="Oval 681">
                    <a:extLst>
                      <a:ext uri="{FF2B5EF4-FFF2-40B4-BE49-F238E27FC236}">
                        <a16:creationId xmlns:a16="http://schemas.microsoft.com/office/drawing/2014/main" id="{EB02CC10-1DC6-4F61-9B7D-EB35EE5BE613}"/>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3" name="Oval 682">
                    <a:extLst>
                      <a:ext uri="{FF2B5EF4-FFF2-40B4-BE49-F238E27FC236}">
                        <a16:creationId xmlns:a16="http://schemas.microsoft.com/office/drawing/2014/main" id="{672A28D0-65F9-4D1B-ABE8-C2EB8B42CB4F}"/>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660" name="Group 659">
                <a:extLst>
                  <a:ext uri="{FF2B5EF4-FFF2-40B4-BE49-F238E27FC236}">
                    <a16:creationId xmlns:a16="http://schemas.microsoft.com/office/drawing/2014/main" id="{A951285F-D38E-41DA-9216-9870B517D8CC}"/>
                  </a:ext>
                </a:extLst>
              </p:cNvPr>
              <p:cNvGrpSpPr/>
              <p:nvPr/>
            </p:nvGrpSpPr>
            <p:grpSpPr>
              <a:xfrm>
                <a:off x="542160" y="2033181"/>
                <a:ext cx="2482265" cy="321294"/>
                <a:chOff x="623534" y="3394668"/>
                <a:chExt cx="2881894" cy="398951"/>
              </a:xfrm>
            </p:grpSpPr>
            <p:grpSp>
              <p:nvGrpSpPr>
                <p:cNvPr id="662" name="Group 661">
                  <a:extLst>
                    <a:ext uri="{FF2B5EF4-FFF2-40B4-BE49-F238E27FC236}">
                      <a16:creationId xmlns:a16="http://schemas.microsoft.com/office/drawing/2014/main" id="{75F4E846-8C05-42C9-8D59-570E90A69086}"/>
                    </a:ext>
                  </a:extLst>
                </p:cNvPr>
                <p:cNvGrpSpPr/>
                <p:nvPr/>
              </p:nvGrpSpPr>
              <p:grpSpPr>
                <a:xfrm>
                  <a:off x="623534" y="3394669"/>
                  <a:ext cx="551729" cy="398950"/>
                  <a:chOff x="608001" y="4872820"/>
                  <a:chExt cx="551729" cy="398950"/>
                </a:xfrm>
              </p:grpSpPr>
              <p:sp>
                <p:nvSpPr>
                  <p:cNvPr id="671" name="Heart 670">
                    <a:extLst>
                      <a:ext uri="{FF2B5EF4-FFF2-40B4-BE49-F238E27FC236}">
                        <a16:creationId xmlns:a16="http://schemas.microsoft.com/office/drawing/2014/main" id="{3F6FFBFD-A563-4022-B177-95F1A5C8F994}"/>
                      </a:ext>
                    </a:extLst>
                  </p:cNvPr>
                  <p:cNvSpPr/>
                  <p:nvPr/>
                </p:nvSpPr>
                <p:spPr>
                  <a:xfrm>
                    <a:off x="608001" y="4872820"/>
                    <a:ext cx="551729" cy="3989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72" name="Star: 5 Points 671">
                    <a:extLst>
                      <a:ext uri="{FF2B5EF4-FFF2-40B4-BE49-F238E27FC236}">
                        <a16:creationId xmlns:a16="http://schemas.microsoft.com/office/drawing/2014/main" id="{5AA93823-6C30-4593-8460-1636F3C95C1A}"/>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3" name="Group 662">
                  <a:extLst>
                    <a:ext uri="{FF2B5EF4-FFF2-40B4-BE49-F238E27FC236}">
                      <a16:creationId xmlns:a16="http://schemas.microsoft.com/office/drawing/2014/main" id="{4097D8E7-F262-4B77-B7AD-E685059BAFC2}"/>
                    </a:ext>
                  </a:extLst>
                </p:cNvPr>
                <p:cNvGrpSpPr/>
                <p:nvPr/>
              </p:nvGrpSpPr>
              <p:grpSpPr>
                <a:xfrm>
                  <a:off x="1400256" y="3394669"/>
                  <a:ext cx="551729" cy="398950"/>
                  <a:chOff x="608001" y="4872820"/>
                  <a:chExt cx="551729" cy="398950"/>
                </a:xfrm>
              </p:grpSpPr>
              <p:sp>
                <p:nvSpPr>
                  <p:cNvPr id="669" name="Heart 668">
                    <a:extLst>
                      <a:ext uri="{FF2B5EF4-FFF2-40B4-BE49-F238E27FC236}">
                        <a16:creationId xmlns:a16="http://schemas.microsoft.com/office/drawing/2014/main" id="{D9827E51-9018-4DD9-8450-BB91EFBCD909}"/>
                      </a:ext>
                    </a:extLst>
                  </p:cNvPr>
                  <p:cNvSpPr/>
                  <p:nvPr/>
                </p:nvSpPr>
                <p:spPr>
                  <a:xfrm>
                    <a:off x="608001" y="4872820"/>
                    <a:ext cx="551729" cy="3989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70" name="Star: 5 Points 669">
                    <a:extLst>
                      <a:ext uri="{FF2B5EF4-FFF2-40B4-BE49-F238E27FC236}">
                        <a16:creationId xmlns:a16="http://schemas.microsoft.com/office/drawing/2014/main" id="{0D7A0B4B-54A4-430E-B3EC-FABD39C8631B}"/>
                      </a:ext>
                    </a:extLst>
                  </p:cNvPr>
                  <p:cNvSpPr/>
                  <p:nvPr/>
                </p:nvSpPr>
                <p:spPr>
                  <a:xfrm>
                    <a:off x="805984" y="5001934"/>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4" name="Group 663">
                  <a:extLst>
                    <a:ext uri="{FF2B5EF4-FFF2-40B4-BE49-F238E27FC236}">
                      <a16:creationId xmlns:a16="http://schemas.microsoft.com/office/drawing/2014/main" id="{80EBD105-3094-47EF-ADD9-08EA59F563FA}"/>
                    </a:ext>
                  </a:extLst>
                </p:cNvPr>
                <p:cNvGrpSpPr/>
                <p:nvPr/>
              </p:nvGrpSpPr>
              <p:grpSpPr>
                <a:xfrm>
                  <a:off x="2176979" y="3394668"/>
                  <a:ext cx="1328449" cy="398951"/>
                  <a:chOff x="2176979" y="3394668"/>
                  <a:chExt cx="1328449" cy="398951"/>
                </a:xfrm>
              </p:grpSpPr>
              <p:sp>
                <p:nvSpPr>
                  <p:cNvPr id="665" name="Heart 664">
                    <a:extLst>
                      <a:ext uri="{FF2B5EF4-FFF2-40B4-BE49-F238E27FC236}">
                        <a16:creationId xmlns:a16="http://schemas.microsoft.com/office/drawing/2014/main" id="{3F032A94-62F9-4D49-9D2B-90F47E37521F}"/>
                      </a:ext>
                    </a:extLst>
                  </p:cNvPr>
                  <p:cNvSpPr/>
                  <p:nvPr/>
                </p:nvSpPr>
                <p:spPr>
                  <a:xfrm>
                    <a:off x="2953699" y="3394669"/>
                    <a:ext cx="551729" cy="3989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66" name="Heart 665">
                    <a:extLst>
                      <a:ext uri="{FF2B5EF4-FFF2-40B4-BE49-F238E27FC236}">
                        <a16:creationId xmlns:a16="http://schemas.microsoft.com/office/drawing/2014/main" id="{6D761560-38FB-487B-B986-99E15D97747C}"/>
                      </a:ext>
                    </a:extLst>
                  </p:cNvPr>
                  <p:cNvSpPr/>
                  <p:nvPr/>
                </p:nvSpPr>
                <p:spPr>
                  <a:xfrm>
                    <a:off x="2176979" y="3394668"/>
                    <a:ext cx="551728" cy="398951"/>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67" name="Star: 5 Points 666">
                    <a:extLst>
                      <a:ext uri="{FF2B5EF4-FFF2-40B4-BE49-F238E27FC236}">
                        <a16:creationId xmlns:a16="http://schemas.microsoft.com/office/drawing/2014/main" id="{59179FC1-D580-489C-9781-C0BBBE76C493}"/>
                      </a:ext>
                    </a:extLst>
                  </p:cNvPr>
                  <p:cNvSpPr/>
                  <p:nvPr/>
                </p:nvSpPr>
                <p:spPr>
                  <a:xfrm>
                    <a:off x="2366789" y="3490242"/>
                    <a:ext cx="205588" cy="19627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8" name="Straight Arrow Connector 667">
                    <a:extLst>
                      <a:ext uri="{FF2B5EF4-FFF2-40B4-BE49-F238E27FC236}">
                        <a16:creationId xmlns:a16="http://schemas.microsoft.com/office/drawing/2014/main" id="{D7030D58-5554-4C66-A551-CEA85F7EA9ED}"/>
                      </a:ext>
                    </a:extLst>
                  </p:cNvPr>
                  <p:cNvCxnSpPr>
                    <a:cxnSpLocks/>
                  </p:cNvCxnSpPr>
                  <p:nvPr/>
                </p:nvCxnSpPr>
                <p:spPr>
                  <a:xfrm>
                    <a:off x="2657142" y="3571289"/>
                    <a:ext cx="593324" cy="41472"/>
                  </a:xfrm>
                  <a:prstGeom prst="straightConnector1">
                    <a:avLst/>
                  </a:prstGeom>
                  <a:solidFill>
                    <a:schemeClr val="accent6"/>
                  </a:solidFill>
                  <a:ln w="38100" cap="flat" cmpd="sng" algn="ctr">
                    <a:solidFill>
                      <a:srgbClr val="FF0000"/>
                    </a:solidFill>
                    <a:prstDash val="solid"/>
                    <a:round/>
                    <a:headEnd type="oval" w="med" len="med"/>
                    <a:tailEnd type="triangle" w="med" len="med"/>
                  </a:ln>
                </p:spPr>
                <p:style>
                  <a:lnRef idx="0">
                    <a:scrgbClr r="0" g="0" b="0"/>
                  </a:lnRef>
                  <a:fillRef idx="0">
                    <a:scrgbClr r="0" g="0" b="0"/>
                  </a:fillRef>
                  <a:effectRef idx="0">
                    <a:scrgbClr r="0" g="0" b="0"/>
                  </a:effectRef>
                  <a:fontRef idx="minor">
                    <a:schemeClr val="tx1"/>
                  </a:fontRef>
                </p:style>
              </p:cxnSp>
            </p:grpSp>
          </p:grpSp>
          <p:sp>
            <p:nvSpPr>
              <p:cNvPr id="661" name="TextBox 660">
                <a:extLst>
                  <a:ext uri="{FF2B5EF4-FFF2-40B4-BE49-F238E27FC236}">
                    <a16:creationId xmlns:a16="http://schemas.microsoft.com/office/drawing/2014/main" id="{AB9E9315-6D88-4242-AE8A-D1F380B0AB6C}"/>
                  </a:ext>
                </a:extLst>
              </p:cNvPr>
              <p:cNvSpPr txBox="1"/>
              <p:nvPr/>
            </p:nvSpPr>
            <p:spPr>
              <a:xfrm>
                <a:off x="492109" y="3674626"/>
                <a:ext cx="2358009" cy="523220"/>
              </a:xfrm>
              <a:prstGeom prst="rect">
                <a:avLst/>
              </a:prstGeom>
              <a:noFill/>
            </p:spPr>
            <p:txBody>
              <a:bodyPr wrap="square" rtlCol="0">
                <a:spAutoFit/>
              </a:bodyPr>
              <a:lstStyle/>
              <a:p>
                <a:r>
                  <a:rPr lang="en-GB" sz="2800" dirty="0"/>
                  <a:t> B      A      G</a:t>
                </a:r>
              </a:p>
            </p:txBody>
          </p:sp>
        </p:grpSp>
        <p:grpSp>
          <p:nvGrpSpPr>
            <p:cNvPr id="8" name="Group 7">
              <a:extLst>
                <a:ext uri="{FF2B5EF4-FFF2-40B4-BE49-F238E27FC236}">
                  <a16:creationId xmlns:a16="http://schemas.microsoft.com/office/drawing/2014/main" id="{85BD3883-CA8A-4D1B-BEC3-31B1E020245A}"/>
                </a:ext>
              </a:extLst>
            </p:cNvPr>
            <p:cNvGrpSpPr/>
            <p:nvPr/>
          </p:nvGrpSpPr>
          <p:grpSpPr>
            <a:xfrm>
              <a:off x="5923530" y="2033181"/>
              <a:ext cx="2744212" cy="2164665"/>
              <a:chOff x="5923530" y="2033181"/>
              <a:chExt cx="2744212" cy="2164665"/>
            </a:xfrm>
          </p:grpSpPr>
          <p:grpSp>
            <p:nvGrpSpPr>
              <p:cNvPr id="47" name="Group 46">
                <a:extLst>
                  <a:ext uri="{FF2B5EF4-FFF2-40B4-BE49-F238E27FC236}">
                    <a16:creationId xmlns:a16="http://schemas.microsoft.com/office/drawing/2014/main" id="{00B1B903-6082-42F6-B837-91FB096AE2EF}"/>
                  </a:ext>
                </a:extLst>
              </p:cNvPr>
              <p:cNvGrpSpPr/>
              <p:nvPr/>
            </p:nvGrpSpPr>
            <p:grpSpPr>
              <a:xfrm>
                <a:off x="5976952" y="2488082"/>
                <a:ext cx="2690790" cy="1270573"/>
                <a:chOff x="833782" y="4245534"/>
                <a:chExt cx="3032743" cy="1267544"/>
              </a:xfrm>
            </p:grpSpPr>
            <p:grpSp>
              <p:nvGrpSpPr>
                <p:cNvPr id="712" name="Group 711">
                  <a:extLst>
                    <a:ext uri="{FF2B5EF4-FFF2-40B4-BE49-F238E27FC236}">
                      <a16:creationId xmlns:a16="http://schemas.microsoft.com/office/drawing/2014/main" id="{025E1AB2-D25C-430E-9C2A-5416BD0789E2}"/>
                    </a:ext>
                  </a:extLst>
                </p:cNvPr>
                <p:cNvGrpSpPr/>
                <p:nvPr/>
              </p:nvGrpSpPr>
              <p:grpSpPr>
                <a:xfrm>
                  <a:off x="3159486" y="4245534"/>
                  <a:ext cx="707039" cy="1267544"/>
                  <a:chOff x="6660232" y="1988840"/>
                  <a:chExt cx="1656184" cy="4248472"/>
                </a:xfrm>
              </p:grpSpPr>
              <p:grpSp>
                <p:nvGrpSpPr>
                  <p:cNvPr id="713" name="Group 712">
                    <a:extLst>
                      <a:ext uri="{FF2B5EF4-FFF2-40B4-BE49-F238E27FC236}">
                        <a16:creationId xmlns:a16="http://schemas.microsoft.com/office/drawing/2014/main" id="{E8D0B920-326C-4959-9BA8-019B3062DEDF}"/>
                      </a:ext>
                    </a:extLst>
                  </p:cNvPr>
                  <p:cNvGrpSpPr/>
                  <p:nvPr/>
                </p:nvGrpSpPr>
                <p:grpSpPr>
                  <a:xfrm>
                    <a:off x="6660232" y="1988840"/>
                    <a:ext cx="1224136" cy="4248472"/>
                    <a:chOff x="611560" y="2060848"/>
                    <a:chExt cx="1224136" cy="3744416"/>
                  </a:xfrm>
                </p:grpSpPr>
                <p:sp>
                  <p:nvSpPr>
                    <p:cNvPr id="721" name="Oval 720">
                      <a:extLst>
                        <a:ext uri="{FF2B5EF4-FFF2-40B4-BE49-F238E27FC236}">
                          <a16:creationId xmlns:a16="http://schemas.microsoft.com/office/drawing/2014/main" id="{B7F31774-0CA4-4D5D-8BD7-C572190A66E7}"/>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2" name="Straight Connector 721">
                      <a:extLst>
                        <a:ext uri="{FF2B5EF4-FFF2-40B4-BE49-F238E27FC236}">
                          <a16:creationId xmlns:a16="http://schemas.microsoft.com/office/drawing/2014/main" id="{BD64AA2E-E313-4485-8DB7-E2D36B5AF0A9}"/>
                        </a:ext>
                      </a:extLst>
                    </p:cNvPr>
                    <p:cNvCxnSpPr>
                      <a:stCxn id="721"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BD6ED4DF-7C8E-4441-9245-4A9E5701799A}"/>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4" name="Arc 723">
                      <a:extLst>
                        <a:ext uri="{FF2B5EF4-FFF2-40B4-BE49-F238E27FC236}">
                          <a16:creationId xmlns:a16="http://schemas.microsoft.com/office/drawing/2014/main" id="{F0806C67-902E-4DD3-998A-57C2FF6E1B99}"/>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14" name="Oval 713">
                    <a:extLst>
                      <a:ext uri="{FF2B5EF4-FFF2-40B4-BE49-F238E27FC236}">
                        <a16:creationId xmlns:a16="http://schemas.microsoft.com/office/drawing/2014/main" id="{4A3C9B89-9EB9-4A47-8C58-24FEB3EAB35C}"/>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15" name="Oval 714">
                    <a:extLst>
                      <a:ext uri="{FF2B5EF4-FFF2-40B4-BE49-F238E27FC236}">
                        <a16:creationId xmlns:a16="http://schemas.microsoft.com/office/drawing/2014/main" id="{DDD074EE-BA42-402C-9F4F-B3B12FAE5980}"/>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6" name="Oval 715">
                    <a:extLst>
                      <a:ext uri="{FF2B5EF4-FFF2-40B4-BE49-F238E27FC236}">
                        <a16:creationId xmlns:a16="http://schemas.microsoft.com/office/drawing/2014/main" id="{801F75E9-C3CD-4084-9BE2-ADEB6A2920C7}"/>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 name="Oval 716">
                    <a:extLst>
                      <a:ext uri="{FF2B5EF4-FFF2-40B4-BE49-F238E27FC236}">
                        <a16:creationId xmlns:a16="http://schemas.microsoft.com/office/drawing/2014/main" id="{AEFAC196-D3FF-49D4-B268-2CAA879AA7E5}"/>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8" name="Oval 717">
                    <a:extLst>
                      <a:ext uri="{FF2B5EF4-FFF2-40B4-BE49-F238E27FC236}">
                        <a16:creationId xmlns:a16="http://schemas.microsoft.com/office/drawing/2014/main" id="{D2248F41-C5FB-4AFC-8B94-2BC95F0A8630}"/>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9" name="Oval 718">
                    <a:extLst>
                      <a:ext uri="{FF2B5EF4-FFF2-40B4-BE49-F238E27FC236}">
                        <a16:creationId xmlns:a16="http://schemas.microsoft.com/office/drawing/2014/main" id="{C312000D-C0BA-4D26-AF2E-72780BEC1B06}"/>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0" name="Oval 719">
                    <a:extLst>
                      <a:ext uri="{FF2B5EF4-FFF2-40B4-BE49-F238E27FC236}">
                        <a16:creationId xmlns:a16="http://schemas.microsoft.com/office/drawing/2014/main" id="{5831527E-5E24-4522-ABCE-FCDBB43A1226}"/>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725" name="Group 724">
                  <a:extLst>
                    <a:ext uri="{FF2B5EF4-FFF2-40B4-BE49-F238E27FC236}">
                      <a16:creationId xmlns:a16="http://schemas.microsoft.com/office/drawing/2014/main" id="{98BEBE33-8791-4283-8D62-F1557BB45AD3}"/>
                    </a:ext>
                  </a:extLst>
                </p:cNvPr>
                <p:cNvGrpSpPr/>
                <p:nvPr/>
              </p:nvGrpSpPr>
              <p:grpSpPr>
                <a:xfrm>
                  <a:off x="1616272" y="4245534"/>
                  <a:ext cx="707039" cy="1267544"/>
                  <a:chOff x="6660232" y="1988840"/>
                  <a:chExt cx="1656184" cy="4248472"/>
                </a:xfrm>
              </p:grpSpPr>
              <p:grpSp>
                <p:nvGrpSpPr>
                  <p:cNvPr id="726" name="Group 725">
                    <a:extLst>
                      <a:ext uri="{FF2B5EF4-FFF2-40B4-BE49-F238E27FC236}">
                        <a16:creationId xmlns:a16="http://schemas.microsoft.com/office/drawing/2014/main" id="{AE4B6B6A-8C89-4DD5-866F-F5C56A5C19E7}"/>
                      </a:ext>
                    </a:extLst>
                  </p:cNvPr>
                  <p:cNvGrpSpPr/>
                  <p:nvPr/>
                </p:nvGrpSpPr>
                <p:grpSpPr>
                  <a:xfrm>
                    <a:off x="6660232" y="1988840"/>
                    <a:ext cx="1224136" cy="4248472"/>
                    <a:chOff x="611560" y="2060848"/>
                    <a:chExt cx="1224136" cy="3744416"/>
                  </a:xfrm>
                </p:grpSpPr>
                <p:sp>
                  <p:nvSpPr>
                    <p:cNvPr id="734" name="Oval 733">
                      <a:extLst>
                        <a:ext uri="{FF2B5EF4-FFF2-40B4-BE49-F238E27FC236}">
                          <a16:creationId xmlns:a16="http://schemas.microsoft.com/office/drawing/2014/main" id="{5624ACFA-D708-473E-9A8D-84FC07FC861E}"/>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5" name="Straight Connector 734">
                      <a:extLst>
                        <a:ext uri="{FF2B5EF4-FFF2-40B4-BE49-F238E27FC236}">
                          <a16:creationId xmlns:a16="http://schemas.microsoft.com/office/drawing/2014/main" id="{96470102-7EC8-4A0D-8642-3C4B2CC70C9A}"/>
                        </a:ext>
                      </a:extLst>
                    </p:cNvPr>
                    <p:cNvCxnSpPr>
                      <a:stCxn id="73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a:extLst>
                        <a:ext uri="{FF2B5EF4-FFF2-40B4-BE49-F238E27FC236}">
                          <a16:creationId xmlns:a16="http://schemas.microsoft.com/office/drawing/2014/main" id="{BC9DEB80-9F49-4169-A158-8200614EC9F8}"/>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7" name="Arc 736">
                      <a:extLst>
                        <a:ext uri="{FF2B5EF4-FFF2-40B4-BE49-F238E27FC236}">
                          <a16:creationId xmlns:a16="http://schemas.microsoft.com/office/drawing/2014/main" id="{96C45FF0-DAC9-4706-82F0-794D756405C1}"/>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27" name="Oval 726">
                    <a:extLst>
                      <a:ext uri="{FF2B5EF4-FFF2-40B4-BE49-F238E27FC236}">
                        <a16:creationId xmlns:a16="http://schemas.microsoft.com/office/drawing/2014/main" id="{6370FAE7-11CD-4796-A54A-645204A383B8}"/>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28" name="Oval 727">
                    <a:extLst>
                      <a:ext uri="{FF2B5EF4-FFF2-40B4-BE49-F238E27FC236}">
                        <a16:creationId xmlns:a16="http://schemas.microsoft.com/office/drawing/2014/main" id="{FDFBAB09-77B9-43FD-AB36-7C82A5649FCF}"/>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9" name="Oval 728">
                    <a:extLst>
                      <a:ext uri="{FF2B5EF4-FFF2-40B4-BE49-F238E27FC236}">
                        <a16:creationId xmlns:a16="http://schemas.microsoft.com/office/drawing/2014/main" id="{301CECD3-4530-4A51-9875-25712FBBADB2}"/>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0" name="Oval 729">
                    <a:extLst>
                      <a:ext uri="{FF2B5EF4-FFF2-40B4-BE49-F238E27FC236}">
                        <a16:creationId xmlns:a16="http://schemas.microsoft.com/office/drawing/2014/main" id="{B68DC5E7-AF12-4097-A9F9-0A253CA25EE4}"/>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1" name="Oval 730">
                    <a:extLst>
                      <a:ext uri="{FF2B5EF4-FFF2-40B4-BE49-F238E27FC236}">
                        <a16:creationId xmlns:a16="http://schemas.microsoft.com/office/drawing/2014/main" id="{AD438ED3-516C-4B0F-8298-98F0040BC399}"/>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2" name="Oval 731">
                    <a:extLst>
                      <a:ext uri="{FF2B5EF4-FFF2-40B4-BE49-F238E27FC236}">
                        <a16:creationId xmlns:a16="http://schemas.microsoft.com/office/drawing/2014/main" id="{5F1751C0-74B2-4CE7-A98D-58F089D61546}"/>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3" name="Oval 732">
                    <a:extLst>
                      <a:ext uri="{FF2B5EF4-FFF2-40B4-BE49-F238E27FC236}">
                        <a16:creationId xmlns:a16="http://schemas.microsoft.com/office/drawing/2014/main" id="{7E21AE7B-F420-4702-96CE-E7A339F4D3DA}"/>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738" name="Group 737">
                  <a:extLst>
                    <a:ext uri="{FF2B5EF4-FFF2-40B4-BE49-F238E27FC236}">
                      <a16:creationId xmlns:a16="http://schemas.microsoft.com/office/drawing/2014/main" id="{C5728519-34F2-4A35-B8DB-ADA597A81BD6}"/>
                    </a:ext>
                  </a:extLst>
                </p:cNvPr>
                <p:cNvGrpSpPr/>
                <p:nvPr/>
              </p:nvGrpSpPr>
              <p:grpSpPr>
                <a:xfrm>
                  <a:off x="2381787" y="4245534"/>
                  <a:ext cx="707039" cy="1267544"/>
                  <a:chOff x="6660232" y="1988840"/>
                  <a:chExt cx="1656184" cy="4248472"/>
                </a:xfrm>
              </p:grpSpPr>
              <p:grpSp>
                <p:nvGrpSpPr>
                  <p:cNvPr id="739" name="Group 738">
                    <a:extLst>
                      <a:ext uri="{FF2B5EF4-FFF2-40B4-BE49-F238E27FC236}">
                        <a16:creationId xmlns:a16="http://schemas.microsoft.com/office/drawing/2014/main" id="{92E773BE-367E-4C40-9993-B1945128848E}"/>
                      </a:ext>
                    </a:extLst>
                  </p:cNvPr>
                  <p:cNvGrpSpPr/>
                  <p:nvPr/>
                </p:nvGrpSpPr>
                <p:grpSpPr>
                  <a:xfrm>
                    <a:off x="6660232" y="1988840"/>
                    <a:ext cx="1224136" cy="4248472"/>
                    <a:chOff x="611560" y="2060848"/>
                    <a:chExt cx="1224136" cy="3744416"/>
                  </a:xfrm>
                </p:grpSpPr>
                <p:sp>
                  <p:nvSpPr>
                    <p:cNvPr id="747" name="Oval 746">
                      <a:extLst>
                        <a:ext uri="{FF2B5EF4-FFF2-40B4-BE49-F238E27FC236}">
                          <a16:creationId xmlns:a16="http://schemas.microsoft.com/office/drawing/2014/main" id="{DBA7BAFD-84B2-4EEA-B69F-655C512EA5E4}"/>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8" name="Straight Connector 747">
                      <a:extLst>
                        <a:ext uri="{FF2B5EF4-FFF2-40B4-BE49-F238E27FC236}">
                          <a16:creationId xmlns:a16="http://schemas.microsoft.com/office/drawing/2014/main" id="{5CDC2508-694A-4F4A-ADE5-8160F3D2048F}"/>
                        </a:ext>
                      </a:extLst>
                    </p:cNvPr>
                    <p:cNvCxnSpPr>
                      <a:stCxn id="747"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a:extLst>
                        <a:ext uri="{FF2B5EF4-FFF2-40B4-BE49-F238E27FC236}">
                          <a16:creationId xmlns:a16="http://schemas.microsoft.com/office/drawing/2014/main" id="{82E8B8A7-32B5-435D-AF26-57A32C9EE7EC}"/>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0" name="Arc 749">
                      <a:extLst>
                        <a:ext uri="{FF2B5EF4-FFF2-40B4-BE49-F238E27FC236}">
                          <a16:creationId xmlns:a16="http://schemas.microsoft.com/office/drawing/2014/main" id="{565BDEB6-C40D-491E-8927-2819E21C862E}"/>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40" name="Oval 739">
                    <a:extLst>
                      <a:ext uri="{FF2B5EF4-FFF2-40B4-BE49-F238E27FC236}">
                        <a16:creationId xmlns:a16="http://schemas.microsoft.com/office/drawing/2014/main" id="{2048D786-E8CC-4A49-983B-A9873E097E2F}"/>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41" name="Oval 740">
                    <a:extLst>
                      <a:ext uri="{FF2B5EF4-FFF2-40B4-BE49-F238E27FC236}">
                        <a16:creationId xmlns:a16="http://schemas.microsoft.com/office/drawing/2014/main" id="{FDC561F9-9A10-4B67-B353-1283FC46FC21}"/>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2" name="Oval 741">
                    <a:extLst>
                      <a:ext uri="{FF2B5EF4-FFF2-40B4-BE49-F238E27FC236}">
                        <a16:creationId xmlns:a16="http://schemas.microsoft.com/office/drawing/2014/main" id="{FA4FE45B-AB97-4144-AF4A-67CF3B617CA0}"/>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3" name="Oval 742">
                    <a:extLst>
                      <a:ext uri="{FF2B5EF4-FFF2-40B4-BE49-F238E27FC236}">
                        <a16:creationId xmlns:a16="http://schemas.microsoft.com/office/drawing/2014/main" id="{457F2E02-1406-4231-9E20-6604EE633116}"/>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4" name="Oval 743">
                    <a:extLst>
                      <a:ext uri="{FF2B5EF4-FFF2-40B4-BE49-F238E27FC236}">
                        <a16:creationId xmlns:a16="http://schemas.microsoft.com/office/drawing/2014/main" id="{CEF10A03-D8C1-4D64-B714-821A763A257E}"/>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5" name="Oval 744">
                    <a:extLst>
                      <a:ext uri="{FF2B5EF4-FFF2-40B4-BE49-F238E27FC236}">
                        <a16:creationId xmlns:a16="http://schemas.microsoft.com/office/drawing/2014/main" id="{F3619583-EAF1-443A-9EBA-545DFADBC486}"/>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6" name="Oval 745">
                    <a:extLst>
                      <a:ext uri="{FF2B5EF4-FFF2-40B4-BE49-F238E27FC236}">
                        <a16:creationId xmlns:a16="http://schemas.microsoft.com/office/drawing/2014/main" id="{42E6026F-B9E0-44D6-B7DC-57B0306A7F45}"/>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751" name="Group 750">
                  <a:extLst>
                    <a:ext uri="{FF2B5EF4-FFF2-40B4-BE49-F238E27FC236}">
                      <a16:creationId xmlns:a16="http://schemas.microsoft.com/office/drawing/2014/main" id="{2C28E03B-F344-4F6E-8688-A4F9B43EA6F1}"/>
                    </a:ext>
                  </a:extLst>
                </p:cNvPr>
                <p:cNvGrpSpPr/>
                <p:nvPr/>
              </p:nvGrpSpPr>
              <p:grpSpPr>
                <a:xfrm>
                  <a:off x="833782" y="4245534"/>
                  <a:ext cx="707039" cy="1267544"/>
                  <a:chOff x="6660232" y="1988840"/>
                  <a:chExt cx="1656184" cy="4248472"/>
                </a:xfrm>
              </p:grpSpPr>
              <p:grpSp>
                <p:nvGrpSpPr>
                  <p:cNvPr id="752" name="Group 751">
                    <a:extLst>
                      <a:ext uri="{FF2B5EF4-FFF2-40B4-BE49-F238E27FC236}">
                        <a16:creationId xmlns:a16="http://schemas.microsoft.com/office/drawing/2014/main" id="{74415A29-1344-499C-A8AB-45C7F43D4725}"/>
                      </a:ext>
                    </a:extLst>
                  </p:cNvPr>
                  <p:cNvGrpSpPr/>
                  <p:nvPr/>
                </p:nvGrpSpPr>
                <p:grpSpPr>
                  <a:xfrm>
                    <a:off x="6660232" y="1988840"/>
                    <a:ext cx="1224136" cy="4248472"/>
                    <a:chOff x="611560" y="2060848"/>
                    <a:chExt cx="1224136" cy="3744416"/>
                  </a:xfrm>
                </p:grpSpPr>
                <p:sp>
                  <p:nvSpPr>
                    <p:cNvPr id="760" name="Oval 759">
                      <a:extLst>
                        <a:ext uri="{FF2B5EF4-FFF2-40B4-BE49-F238E27FC236}">
                          <a16:creationId xmlns:a16="http://schemas.microsoft.com/office/drawing/2014/main" id="{BDDB70D5-8819-4E9F-A13C-6FC45717EF76}"/>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1" name="Straight Connector 760">
                      <a:extLst>
                        <a:ext uri="{FF2B5EF4-FFF2-40B4-BE49-F238E27FC236}">
                          <a16:creationId xmlns:a16="http://schemas.microsoft.com/office/drawing/2014/main" id="{9E494EDE-A36A-490A-B4E5-55F3389817F3}"/>
                        </a:ext>
                      </a:extLst>
                    </p:cNvPr>
                    <p:cNvCxnSpPr>
                      <a:stCxn id="760"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a:extLst>
                        <a:ext uri="{FF2B5EF4-FFF2-40B4-BE49-F238E27FC236}">
                          <a16:creationId xmlns:a16="http://schemas.microsoft.com/office/drawing/2014/main" id="{333BF8C6-4C8E-4B7A-8AAF-CC9A27B6C98F}"/>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3" name="Arc 762">
                      <a:extLst>
                        <a:ext uri="{FF2B5EF4-FFF2-40B4-BE49-F238E27FC236}">
                          <a16:creationId xmlns:a16="http://schemas.microsoft.com/office/drawing/2014/main" id="{0594C563-CCE6-4C87-92B2-95541DF0D5D5}"/>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53" name="Oval 752">
                    <a:extLst>
                      <a:ext uri="{FF2B5EF4-FFF2-40B4-BE49-F238E27FC236}">
                        <a16:creationId xmlns:a16="http://schemas.microsoft.com/office/drawing/2014/main" id="{9DE7DEA7-C335-4B46-80CB-E759A34701A3}"/>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54" name="Oval 753">
                    <a:extLst>
                      <a:ext uri="{FF2B5EF4-FFF2-40B4-BE49-F238E27FC236}">
                        <a16:creationId xmlns:a16="http://schemas.microsoft.com/office/drawing/2014/main" id="{16ECF73A-4F98-4E9C-AA6C-3B777274462B}"/>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5" name="Oval 754">
                    <a:extLst>
                      <a:ext uri="{FF2B5EF4-FFF2-40B4-BE49-F238E27FC236}">
                        <a16:creationId xmlns:a16="http://schemas.microsoft.com/office/drawing/2014/main" id="{26805B2C-3348-46B2-87DD-779677EBB7E3}"/>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6" name="Oval 755">
                    <a:extLst>
                      <a:ext uri="{FF2B5EF4-FFF2-40B4-BE49-F238E27FC236}">
                        <a16:creationId xmlns:a16="http://schemas.microsoft.com/office/drawing/2014/main" id="{7CDE4909-7136-4B4F-A42D-6A99E7B97ABD}"/>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7" name="Oval 756">
                    <a:extLst>
                      <a:ext uri="{FF2B5EF4-FFF2-40B4-BE49-F238E27FC236}">
                        <a16:creationId xmlns:a16="http://schemas.microsoft.com/office/drawing/2014/main" id="{B9AF5C77-33D6-47D7-87EE-40576665AF4F}"/>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8" name="Oval 757">
                    <a:extLst>
                      <a:ext uri="{FF2B5EF4-FFF2-40B4-BE49-F238E27FC236}">
                        <a16:creationId xmlns:a16="http://schemas.microsoft.com/office/drawing/2014/main" id="{BA3C0A08-6527-4B97-9298-8C582FAFFC63}"/>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9" name="Oval 758">
                    <a:extLst>
                      <a:ext uri="{FF2B5EF4-FFF2-40B4-BE49-F238E27FC236}">
                        <a16:creationId xmlns:a16="http://schemas.microsoft.com/office/drawing/2014/main" id="{6240265C-EE0D-4D08-860E-822E1EC3EE5D}"/>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51" name="Group 50">
                <a:extLst>
                  <a:ext uri="{FF2B5EF4-FFF2-40B4-BE49-F238E27FC236}">
                    <a16:creationId xmlns:a16="http://schemas.microsoft.com/office/drawing/2014/main" id="{5E5FC9B4-CEC1-428F-A279-330F43F93749}"/>
                  </a:ext>
                </a:extLst>
              </p:cNvPr>
              <p:cNvGrpSpPr/>
              <p:nvPr/>
            </p:nvGrpSpPr>
            <p:grpSpPr>
              <a:xfrm>
                <a:off x="5952512" y="2033181"/>
                <a:ext cx="2514146" cy="321294"/>
                <a:chOff x="6277285" y="3711249"/>
                <a:chExt cx="2514146" cy="321294"/>
              </a:xfrm>
            </p:grpSpPr>
            <p:grpSp>
              <p:nvGrpSpPr>
                <p:cNvPr id="50" name="Group 49">
                  <a:extLst>
                    <a:ext uri="{FF2B5EF4-FFF2-40B4-BE49-F238E27FC236}">
                      <a16:creationId xmlns:a16="http://schemas.microsoft.com/office/drawing/2014/main" id="{0A0B584F-464B-496F-9DB5-7C3037F13933}"/>
                    </a:ext>
                  </a:extLst>
                </p:cNvPr>
                <p:cNvGrpSpPr/>
                <p:nvPr/>
              </p:nvGrpSpPr>
              <p:grpSpPr>
                <a:xfrm>
                  <a:off x="6277285" y="3711249"/>
                  <a:ext cx="475221" cy="321294"/>
                  <a:chOff x="6403796" y="3870940"/>
                  <a:chExt cx="475221" cy="321294"/>
                </a:xfrm>
              </p:grpSpPr>
              <p:sp>
                <p:nvSpPr>
                  <p:cNvPr id="818" name="Heart 817">
                    <a:extLst>
                      <a:ext uri="{FF2B5EF4-FFF2-40B4-BE49-F238E27FC236}">
                        <a16:creationId xmlns:a16="http://schemas.microsoft.com/office/drawing/2014/main" id="{E418541D-A5D7-49B3-BF76-916927943B74}"/>
                      </a:ext>
                    </a:extLst>
                  </p:cNvPr>
                  <p:cNvSpPr/>
                  <p:nvPr/>
                </p:nvSpPr>
                <p:spPr>
                  <a:xfrm>
                    <a:off x="6403796" y="3870940"/>
                    <a:ext cx="475221" cy="321294"/>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19" name="Star: 5 Points 818">
                    <a:extLst>
                      <a:ext uri="{FF2B5EF4-FFF2-40B4-BE49-F238E27FC236}">
                        <a16:creationId xmlns:a16="http://schemas.microsoft.com/office/drawing/2014/main" id="{41959C3A-75B3-452E-B79B-23A2FA09AAA8}"/>
                      </a:ext>
                    </a:extLst>
                  </p:cNvPr>
                  <p:cNvSpPr/>
                  <p:nvPr/>
                </p:nvSpPr>
                <p:spPr>
                  <a:xfrm>
                    <a:off x="6574325" y="3974921"/>
                    <a:ext cx="147193" cy="1162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23" name="Group 822">
                  <a:extLst>
                    <a:ext uri="{FF2B5EF4-FFF2-40B4-BE49-F238E27FC236}">
                      <a16:creationId xmlns:a16="http://schemas.microsoft.com/office/drawing/2014/main" id="{D49DECB5-85FE-400A-871F-69AD69A3D70E}"/>
                    </a:ext>
                  </a:extLst>
                </p:cNvPr>
                <p:cNvGrpSpPr/>
                <p:nvPr/>
              </p:nvGrpSpPr>
              <p:grpSpPr>
                <a:xfrm>
                  <a:off x="6956880" y="3711249"/>
                  <a:ext cx="475221" cy="321294"/>
                  <a:chOff x="6403796" y="3870940"/>
                  <a:chExt cx="475221" cy="321294"/>
                </a:xfrm>
              </p:grpSpPr>
              <p:sp>
                <p:nvSpPr>
                  <p:cNvPr id="824" name="Heart 823">
                    <a:extLst>
                      <a:ext uri="{FF2B5EF4-FFF2-40B4-BE49-F238E27FC236}">
                        <a16:creationId xmlns:a16="http://schemas.microsoft.com/office/drawing/2014/main" id="{34246ABF-A4F2-4D91-8E2F-6742D934B59A}"/>
                      </a:ext>
                    </a:extLst>
                  </p:cNvPr>
                  <p:cNvSpPr/>
                  <p:nvPr/>
                </p:nvSpPr>
                <p:spPr>
                  <a:xfrm>
                    <a:off x="6403796" y="3870940"/>
                    <a:ext cx="475221" cy="321294"/>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25" name="Star: 5 Points 824">
                    <a:extLst>
                      <a:ext uri="{FF2B5EF4-FFF2-40B4-BE49-F238E27FC236}">
                        <a16:creationId xmlns:a16="http://schemas.microsoft.com/office/drawing/2014/main" id="{9FF1767F-E078-4B6A-8691-B4566C9D07F7}"/>
                      </a:ext>
                    </a:extLst>
                  </p:cNvPr>
                  <p:cNvSpPr/>
                  <p:nvPr/>
                </p:nvSpPr>
                <p:spPr>
                  <a:xfrm>
                    <a:off x="6574325" y="3974921"/>
                    <a:ext cx="147193" cy="1162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26" name="Group 825">
                  <a:extLst>
                    <a:ext uri="{FF2B5EF4-FFF2-40B4-BE49-F238E27FC236}">
                      <a16:creationId xmlns:a16="http://schemas.microsoft.com/office/drawing/2014/main" id="{4A14FE93-CBB7-4902-A7E1-EAD13F1A3D17}"/>
                    </a:ext>
                  </a:extLst>
                </p:cNvPr>
                <p:cNvGrpSpPr/>
                <p:nvPr/>
              </p:nvGrpSpPr>
              <p:grpSpPr>
                <a:xfrm>
                  <a:off x="7648818" y="3711249"/>
                  <a:ext cx="475221" cy="321294"/>
                  <a:chOff x="6403796" y="3870940"/>
                  <a:chExt cx="475221" cy="321294"/>
                </a:xfrm>
              </p:grpSpPr>
              <p:sp>
                <p:nvSpPr>
                  <p:cNvPr id="827" name="Heart 826">
                    <a:extLst>
                      <a:ext uri="{FF2B5EF4-FFF2-40B4-BE49-F238E27FC236}">
                        <a16:creationId xmlns:a16="http://schemas.microsoft.com/office/drawing/2014/main" id="{3D9DA03D-796D-427D-BCB7-3A1673639E4C}"/>
                      </a:ext>
                    </a:extLst>
                  </p:cNvPr>
                  <p:cNvSpPr/>
                  <p:nvPr/>
                </p:nvSpPr>
                <p:spPr>
                  <a:xfrm>
                    <a:off x="6403796" y="3870940"/>
                    <a:ext cx="475221" cy="321294"/>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28" name="Star: 5 Points 827">
                    <a:extLst>
                      <a:ext uri="{FF2B5EF4-FFF2-40B4-BE49-F238E27FC236}">
                        <a16:creationId xmlns:a16="http://schemas.microsoft.com/office/drawing/2014/main" id="{A5151F64-0DFD-414C-832C-360A449FD44C}"/>
                      </a:ext>
                    </a:extLst>
                  </p:cNvPr>
                  <p:cNvSpPr/>
                  <p:nvPr/>
                </p:nvSpPr>
                <p:spPr>
                  <a:xfrm>
                    <a:off x="6574325" y="3974921"/>
                    <a:ext cx="147193" cy="1162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29" name="Group 828">
                  <a:extLst>
                    <a:ext uri="{FF2B5EF4-FFF2-40B4-BE49-F238E27FC236}">
                      <a16:creationId xmlns:a16="http://schemas.microsoft.com/office/drawing/2014/main" id="{E479EBE6-C8B4-4D0F-9A9D-E30FD7CA634A}"/>
                    </a:ext>
                  </a:extLst>
                </p:cNvPr>
                <p:cNvGrpSpPr/>
                <p:nvPr/>
              </p:nvGrpSpPr>
              <p:grpSpPr>
                <a:xfrm>
                  <a:off x="8316210" y="3711249"/>
                  <a:ext cx="475221" cy="321294"/>
                  <a:chOff x="6403796" y="3870940"/>
                  <a:chExt cx="475221" cy="321294"/>
                </a:xfrm>
              </p:grpSpPr>
              <p:sp>
                <p:nvSpPr>
                  <p:cNvPr id="830" name="Heart 829">
                    <a:extLst>
                      <a:ext uri="{FF2B5EF4-FFF2-40B4-BE49-F238E27FC236}">
                        <a16:creationId xmlns:a16="http://schemas.microsoft.com/office/drawing/2014/main" id="{A3474D12-40A3-4429-92F1-B682C9E7B748}"/>
                      </a:ext>
                    </a:extLst>
                  </p:cNvPr>
                  <p:cNvSpPr/>
                  <p:nvPr/>
                </p:nvSpPr>
                <p:spPr>
                  <a:xfrm>
                    <a:off x="6403796" y="3870940"/>
                    <a:ext cx="475221" cy="321294"/>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31" name="Star: 5 Points 830">
                    <a:extLst>
                      <a:ext uri="{FF2B5EF4-FFF2-40B4-BE49-F238E27FC236}">
                        <a16:creationId xmlns:a16="http://schemas.microsoft.com/office/drawing/2014/main" id="{AB2A9D03-AB83-480F-A6AF-15FF243F3748}"/>
                      </a:ext>
                    </a:extLst>
                  </p:cNvPr>
                  <p:cNvSpPr/>
                  <p:nvPr/>
                </p:nvSpPr>
                <p:spPr>
                  <a:xfrm>
                    <a:off x="6574325" y="3974921"/>
                    <a:ext cx="147193" cy="1162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832" name="TextBox 831">
                <a:extLst>
                  <a:ext uri="{FF2B5EF4-FFF2-40B4-BE49-F238E27FC236}">
                    <a16:creationId xmlns:a16="http://schemas.microsoft.com/office/drawing/2014/main" id="{3CF06A59-407E-432F-81E8-337BF21C8D1C}"/>
                  </a:ext>
                </a:extLst>
              </p:cNvPr>
              <p:cNvSpPr txBox="1"/>
              <p:nvPr/>
            </p:nvSpPr>
            <p:spPr>
              <a:xfrm>
                <a:off x="5923530" y="3674626"/>
                <a:ext cx="2580564" cy="523220"/>
              </a:xfrm>
              <a:prstGeom prst="rect">
                <a:avLst/>
              </a:prstGeom>
              <a:noFill/>
            </p:spPr>
            <p:txBody>
              <a:bodyPr wrap="square" rtlCol="0">
                <a:spAutoFit/>
              </a:bodyPr>
              <a:lstStyle/>
              <a:p>
                <a:r>
                  <a:rPr lang="en-GB" sz="2800" dirty="0"/>
                  <a:t> B      </a:t>
                </a:r>
                <a:r>
                  <a:rPr lang="en-GB" sz="2800" dirty="0" err="1"/>
                  <a:t>B</a:t>
                </a:r>
                <a:r>
                  <a:rPr lang="en-GB" sz="2800" dirty="0"/>
                  <a:t>      </a:t>
                </a:r>
                <a:r>
                  <a:rPr lang="en-GB" sz="2800" dirty="0" err="1"/>
                  <a:t>B</a:t>
                </a:r>
                <a:r>
                  <a:rPr lang="en-GB" sz="2800" dirty="0"/>
                  <a:t>      </a:t>
                </a:r>
                <a:r>
                  <a:rPr lang="en-GB" sz="2800" dirty="0" err="1"/>
                  <a:t>B</a:t>
                </a:r>
                <a:r>
                  <a:rPr lang="en-GB" sz="2800" dirty="0"/>
                  <a:t>    </a:t>
                </a:r>
              </a:p>
            </p:txBody>
          </p:sp>
        </p:grpSp>
        <p:grpSp>
          <p:nvGrpSpPr>
            <p:cNvPr id="7" name="Group 6">
              <a:extLst>
                <a:ext uri="{FF2B5EF4-FFF2-40B4-BE49-F238E27FC236}">
                  <a16:creationId xmlns:a16="http://schemas.microsoft.com/office/drawing/2014/main" id="{C53F1A1F-525F-4540-8D9D-01B722F236A7}"/>
                </a:ext>
              </a:extLst>
            </p:cNvPr>
            <p:cNvGrpSpPr/>
            <p:nvPr/>
          </p:nvGrpSpPr>
          <p:grpSpPr>
            <a:xfrm>
              <a:off x="3207820" y="2033181"/>
              <a:ext cx="2532316" cy="2164665"/>
              <a:chOff x="3136412" y="2033181"/>
              <a:chExt cx="2532316" cy="2164665"/>
            </a:xfrm>
          </p:grpSpPr>
          <p:grpSp>
            <p:nvGrpSpPr>
              <p:cNvPr id="307" name="Group 306">
                <a:extLst>
                  <a:ext uri="{FF2B5EF4-FFF2-40B4-BE49-F238E27FC236}">
                    <a16:creationId xmlns:a16="http://schemas.microsoft.com/office/drawing/2014/main" id="{425DCA1C-D234-4BA8-B38E-451734F29252}"/>
                  </a:ext>
                </a:extLst>
              </p:cNvPr>
              <p:cNvGrpSpPr/>
              <p:nvPr/>
            </p:nvGrpSpPr>
            <p:grpSpPr>
              <a:xfrm>
                <a:off x="3184973" y="2483502"/>
                <a:ext cx="1969629" cy="1279732"/>
                <a:chOff x="653365" y="1716781"/>
                <a:chExt cx="2286727" cy="1589043"/>
              </a:xfrm>
            </p:grpSpPr>
            <p:grpSp>
              <p:nvGrpSpPr>
                <p:cNvPr id="321" name="Group 320">
                  <a:extLst>
                    <a:ext uri="{FF2B5EF4-FFF2-40B4-BE49-F238E27FC236}">
                      <a16:creationId xmlns:a16="http://schemas.microsoft.com/office/drawing/2014/main" id="{333D00F2-68C5-45A1-8BA0-E8ABFF907860}"/>
                    </a:ext>
                  </a:extLst>
                </p:cNvPr>
                <p:cNvGrpSpPr/>
                <p:nvPr/>
              </p:nvGrpSpPr>
              <p:grpSpPr>
                <a:xfrm>
                  <a:off x="1443209" y="1716781"/>
                  <a:ext cx="707039" cy="1589043"/>
                  <a:chOff x="6228184" y="1988840"/>
                  <a:chExt cx="1656184" cy="4248472"/>
                </a:xfrm>
              </p:grpSpPr>
              <p:grpSp>
                <p:nvGrpSpPr>
                  <p:cNvPr id="348" name="Group 347">
                    <a:extLst>
                      <a:ext uri="{FF2B5EF4-FFF2-40B4-BE49-F238E27FC236}">
                        <a16:creationId xmlns:a16="http://schemas.microsoft.com/office/drawing/2014/main" id="{7DF08125-B77F-424B-8D5D-F7CFFBB7C977}"/>
                      </a:ext>
                    </a:extLst>
                  </p:cNvPr>
                  <p:cNvGrpSpPr/>
                  <p:nvPr/>
                </p:nvGrpSpPr>
                <p:grpSpPr>
                  <a:xfrm>
                    <a:off x="6228184" y="1988840"/>
                    <a:ext cx="1224136" cy="4248472"/>
                    <a:chOff x="611560" y="2060848"/>
                    <a:chExt cx="1224136" cy="3744416"/>
                  </a:xfrm>
                </p:grpSpPr>
                <p:sp>
                  <p:nvSpPr>
                    <p:cNvPr id="356" name="Oval 355">
                      <a:extLst>
                        <a:ext uri="{FF2B5EF4-FFF2-40B4-BE49-F238E27FC236}">
                          <a16:creationId xmlns:a16="http://schemas.microsoft.com/office/drawing/2014/main" id="{CA8A0B93-0F38-4CA6-B3C7-57C1C6542B6E}"/>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7" name="Straight Connector 356">
                      <a:extLst>
                        <a:ext uri="{FF2B5EF4-FFF2-40B4-BE49-F238E27FC236}">
                          <a16:creationId xmlns:a16="http://schemas.microsoft.com/office/drawing/2014/main" id="{BD1F0A67-8394-4ED5-8432-F100FFC9805E}"/>
                        </a:ext>
                      </a:extLst>
                    </p:cNvPr>
                    <p:cNvCxnSpPr>
                      <a:stCxn id="35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7A3E2F35-8CEA-4D8E-9037-E1CD2E5ED96C}"/>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Arc 358">
                      <a:extLst>
                        <a:ext uri="{FF2B5EF4-FFF2-40B4-BE49-F238E27FC236}">
                          <a16:creationId xmlns:a16="http://schemas.microsoft.com/office/drawing/2014/main" id="{C60E858E-B2F8-47E2-A0A7-4CC3635E1E06}"/>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49" name="Oval 348">
                    <a:extLst>
                      <a:ext uri="{FF2B5EF4-FFF2-40B4-BE49-F238E27FC236}">
                        <a16:creationId xmlns:a16="http://schemas.microsoft.com/office/drawing/2014/main" id="{2A932ED6-A38E-4CEE-AD97-BBE3DD28FC76}"/>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0" name="Oval 349">
                    <a:extLst>
                      <a:ext uri="{FF2B5EF4-FFF2-40B4-BE49-F238E27FC236}">
                        <a16:creationId xmlns:a16="http://schemas.microsoft.com/office/drawing/2014/main" id="{EDD670B2-A995-4A60-94C3-567291D7CF83}"/>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D73EECBE-EAA5-4EAC-92ED-B311C2EB322E}"/>
                      </a:ext>
                    </a:extLst>
                  </p:cNvPr>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a:extLst>
                      <a:ext uri="{FF2B5EF4-FFF2-40B4-BE49-F238E27FC236}">
                        <a16:creationId xmlns:a16="http://schemas.microsoft.com/office/drawing/2014/main" id="{EDE5306C-74B8-4972-B491-918732A51A4D}"/>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9A765150-02B7-4BBA-96A5-650CB397B470}"/>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a:extLst>
                      <a:ext uri="{FF2B5EF4-FFF2-40B4-BE49-F238E27FC236}">
                        <a16:creationId xmlns:a16="http://schemas.microsoft.com/office/drawing/2014/main" id="{6B479442-5051-4ACA-8DD6-03D3951207A8}"/>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72F27760-4961-4130-82F6-866FD347F9F7}"/>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22" name="Group 321">
                  <a:extLst>
                    <a:ext uri="{FF2B5EF4-FFF2-40B4-BE49-F238E27FC236}">
                      <a16:creationId xmlns:a16="http://schemas.microsoft.com/office/drawing/2014/main" id="{55785607-8541-4AD5-98A8-0027A8E4C184}"/>
                    </a:ext>
                  </a:extLst>
                </p:cNvPr>
                <p:cNvGrpSpPr/>
                <p:nvPr/>
              </p:nvGrpSpPr>
              <p:grpSpPr>
                <a:xfrm>
                  <a:off x="653365" y="1716781"/>
                  <a:ext cx="707039" cy="1589043"/>
                  <a:chOff x="6660232" y="1988840"/>
                  <a:chExt cx="1656184" cy="4248472"/>
                </a:xfrm>
              </p:grpSpPr>
              <p:grpSp>
                <p:nvGrpSpPr>
                  <p:cNvPr id="336" name="Group 335">
                    <a:extLst>
                      <a:ext uri="{FF2B5EF4-FFF2-40B4-BE49-F238E27FC236}">
                        <a16:creationId xmlns:a16="http://schemas.microsoft.com/office/drawing/2014/main" id="{C5644DC3-BA1A-4C71-81CD-AA4571E57E9B}"/>
                      </a:ext>
                    </a:extLst>
                  </p:cNvPr>
                  <p:cNvGrpSpPr/>
                  <p:nvPr/>
                </p:nvGrpSpPr>
                <p:grpSpPr>
                  <a:xfrm>
                    <a:off x="6660232" y="1988840"/>
                    <a:ext cx="1224136" cy="4248472"/>
                    <a:chOff x="611560" y="2060848"/>
                    <a:chExt cx="1224136" cy="3744416"/>
                  </a:xfrm>
                </p:grpSpPr>
                <p:sp>
                  <p:nvSpPr>
                    <p:cNvPr id="344" name="Oval 343">
                      <a:extLst>
                        <a:ext uri="{FF2B5EF4-FFF2-40B4-BE49-F238E27FC236}">
                          <a16:creationId xmlns:a16="http://schemas.microsoft.com/office/drawing/2014/main" id="{F725E829-30A4-4418-9B04-F8312C1C50B9}"/>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5" name="Straight Connector 344">
                      <a:extLst>
                        <a:ext uri="{FF2B5EF4-FFF2-40B4-BE49-F238E27FC236}">
                          <a16:creationId xmlns:a16="http://schemas.microsoft.com/office/drawing/2014/main" id="{440FABA8-99CF-4B4E-8FD5-4C47EFB49788}"/>
                        </a:ext>
                      </a:extLst>
                    </p:cNvPr>
                    <p:cNvCxnSpPr>
                      <a:stCxn id="34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76ED5E3-057C-493F-BE63-043520ABBAA7}"/>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7" name="Arc 346">
                      <a:extLst>
                        <a:ext uri="{FF2B5EF4-FFF2-40B4-BE49-F238E27FC236}">
                          <a16:creationId xmlns:a16="http://schemas.microsoft.com/office/drawing/2014/main" id="{21B79B4C-732B-4632-A8EA-64ECCBA2B170}"/>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37" name="Oval 336">
                    <a:extLst>
                      <a:ext uri="{FF2B5EF4-FFF2-40B4-BE49-F238E27FC236}">
                        <a16:creationId xmlns:a16="http://schemas.microsoft.com/office/drawing/2014/main" id="{81BAF8BD-60E2-49A8-888E-A6244C48EF75}"/>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8" name="Oval 337">
                    <a:extLst>
                      <a:ext uri="{FF2B5EF4-FFF2-40B4-BE49-F238E27FC236}">
                        <a16:creationId xmlns:a16="http://schemas.microsoft.com/office/drawing/2014/main" id="{A70D9B2C-16BC-446E-AFEA-539EC380A88E}"/>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a:extLst>
                      <a:ext uri="{FF2B5EF4-FFF2-40B4-BE49-F238E27FC236}">
                        <a16:creationId xmlns:a16="http://schemas.microsoft.com/office/drawing/2014/main" id="{FCB85C15-037A-4EA7-895C-210A69D6FCC3}"/>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val 339">
                    <a:extLst>
                      <a:ext uri="{FF2B5EF4-FFF2-40B4-BE49-F238E27FC236}">
                        <a16:creationId xmlns:a16="http://schemas.microsoft.com/office/drawing/2014/main" id="{9325B6E4-A273-4662-8558-272BA500C607}"/>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a:extLst>
                      <a:ext uri="{FF2B5EF4-FFF2-40B4-BE49-F238E27FC236}">
                        <a16:creationId xmlns:a16="http://schemas.microsoft.com/office/drawing/2014/main" id="{A61AE516-648C-4D6D-AF86-8CDE0A920D95}"/>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a:extLst>
                      <a:ext uri="{FF2B5EF4-FFF2-40B4-BE49-F238E27FC236}">
                        <a16:creationId xmlns:a16="http://schemas.microsoft.com/office/drawing/2014/main" id="{37DA88EA-0FFF-4A7F-9F0B-EEF55A76150E}"/>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997192B1-6E06-4093-8AF9-E7CC4315C1D2}"/>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23" name="Group 322">
                  <a:extLst>
                    <a:ext uri="{FF2B5EF4-FFF2-40B4-BE49-F238E27FC236}">
                      <a16:creationId xmlns:a16="http://schemas.microsoft.com/office/drawing/2014/main" id="{5DDF71C7-D44A-4FE4-8B7B-B530627B925F}"/>
                    </a:ext>
                  </a:extLst>
                </p:cNvPr>
                <p:cNvGrpSpPr/>
                <p:nvPr/>
              </p:nvGrpSpPr>
              <p:grpSpPr>
                <a:xfrm>
                  <a:off x="2233053" y="1716781"/>
                  <a:ext cx="707039" cy="1589043"/>
                  <a:chOff x="6228184" y="1988840"/>
                  <a:chExt cx="1656184" cy="4248472"/>
                </a:xfrm>
              </p:grpSpPr>
              <p:grpSp>
                <p:nvGrpSpPr>
                  <p:cNvPr id="324" name="Group 323">
                    <a:extLst>
                      <a:ext uri="{FF2B5EF4-FFF2-40B4-BE49-F238E27FC236}">
                        <a16:creationId xmlns:a16="http://schemas.microsoft.com/office/drawing/2014/main" id="{FB7C300C-CABC-4F63-A399-FF1A235BF804}"/>
                      </a:ext>
                    </a:extLst>
                  </p:cNvPr>
                  <p:cNvGrpSpPr/>
                  <p:nvPr/>
                </p:nvGrpSpPr>
                <p:grpSpPr>
                  <a:xfrm>
                    <a:off x="6228184" y="1988840"/>
                    <a:ext cx="1224136" cy="4248472"/>
                    <a:chOff x="611560" y="2060848"/>
                    <a:chExt cx="1224136" cy="3744416"/>
                  </a:xfrm>
                </p:grpSpPr>
                <p:sp>
                  <p:nvSpPr>
                    <p:cNvPr id="332" name="Oval 331">
                      <a:extLst>
                        <a:ext uri="{FF2B5EF4-FFF2-40B4-BE49-F238E27FC236}">
                          <a16:creationId xmlns:a16="http://schemas.microsoft.com/office/drawing/2014/main" id="{1189646D-CD77-4081-AA87-8FEA2A0BB0EA}"/>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3" name="Straight Connector 332">
                      <a:extLst>
                        <a:ext uri="{FF2B5EF4-FFF2-40B4-BE49-F238E27FC236}">
                          <a16:creationId xmlns:a16="http://schemas.microsoft.com/office/drawing/2014/main" id="{9D5925E1-CB4D-4FEE-9AFA-C3C24D7728A7}"/>
                        </a:ext>
                      </a:extLst>
                    </p:cNvPr>
                    <p:cNvCxnSpPr>
                      <a:stCxn id="33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AB4D43D-6E19-4C38-A566-F90710E0E953}"/>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5" name="Arc 334">
                      <a:extLst>
                        <a:ext uri="{FF2B5EF4-FFF2-40B4-BE49-F238E27FC236}">
                          <a16:creationId xmlns:a16="http://schemas.microsoft.com/office/drawing/2014/main" id="{CADBC7E1-E723-438F-BA35-FE40711B6C01}"/>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25" name="Oval 324">
                    <a:extLst>
                      <a:ext uri="{FF2B5EF4-FFF2-40B4-BE49-F238E27FC236}">
                        <a16:creationId xmlns:a16="http://schemas.microsoft.com/office/drawing/2014/main" id="{7EB8BFC1-E49D-4C45-915A-DB25CD5ADD00}"/>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26" name="Oval 325">
                    <a:extLst>
                      <a:ext uri="{FF2B5EF4-FFF2-40B4-BE49-F238E27FC236}">
                        <a16:creationId xmlns:a16="http://schemas.microsoft.com/office/drawing/2014/main" id="{D410DC3D-618E-4EB3-9FAB-D76E3774E8CF}"/>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AD9CC829-EA20-4EB2-AA0A-F4DFDDA8BB78}"/>
                      </a:ext>
                    </a:extLst>
                  </p:cNvPr>
                  <p:cNvSpPr/>
                  <p:nvPr/>
                </p:nvSpPr>
                <p:spPr>
                  <a:xfrm>
                    <a:off x="6614095" y="3644057"/>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467EAA30-82FF-4203-A3E0-F42546184591}"/>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B983970F-4696-4438-9CD2-F2BCB57BEE72}"/>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567D121D-4EDE-43E9-8FCA-E247A7805958}"/>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ECCA83A-B461-46C7-88A8-D0C3ED416AD4}"/>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308" name="Group 307">
                <a:extLst>
                  <a:ext uri="{FF2B5EF4-FFF2-40B4-BE49-F238E27FC236}">
                    <a16:creationId xmlns:a16="http://schemas.microsoft.com/office/drawing/2014/main" id="{0FB24409-4C00-4160-920A-F71B44B13380}"/>
                  </a:ext>
                </a:extLst>
              </p:cNvPr>
              <p:cNvGrpSpPr/>
              <p:nvPr/>
            </p:nvGrpSpPr>
            <p:grpSpPr>
              <a:xfrm>
                <a:off x="3186463" y="2033181"/>
                <a:ext cx="2482265" cy="321294"/>
                <a:chOff x="623534" y="3394668"/>
                <a:chExt cx="2881894" cy="398951"/>
              </a:xfrm>
            </p:grpSpPr>
            <p:grpSp>
              <p:nvGrpSpPr>
                <p:cNvPr id="310" name="Group 309">
                  <a:extLst>
                    <a:ext uri="{FF2B5EF4-FFF2-40B4-BE49-F238E27FC236}">
                      <a16:creationId xmlns:a16="http://schemas.microsoft.com/office/drawing/2014/main" id="{88168EDE-D6EA-49A0-A1A0-C26CB1BD2422}"/>
                    </a:ext>
                  </a:extLst>
                </p:cNvPr>
                <p:cNvGrpSpPr/>
                <p:nvPr/>
              </p:nvGrpSpPr>
              <p:grpSpPr>
                <a:xfrm>
                  <a:off x="623534" y="3394669"/>
                  <a:ext cx="551729" cy="398950"/>
                  <a:chOff x="608001" y="4872820"/>
                  <a:chExt cx="551729" cy="398950"/>
                </a:xfrm>
              </p:grpSpPr>
              <p:sp>
                <p:nvSpPr>
                  <p:cNvPr id="319" name="Heart 318">
                    <a:extLst>
                      <a:ext uri="{FF2B5EF4-FFF2-40B4-BE49-F238E27FC236}">
                        <a16:creationId xmlns:a16="http://schemas.microsoft.com/office/drawing/2014/main" id="{C334963B-7ACE-4A40-B246-CA6233CB6136}"/>
                      </a:ext>
                    </a:extLst>
                  </p:cNvPr>
                  <p:cNvSpPr/>
                  <p:nvPr/>
                </p:nvSpPr>
                <p:spPr>
                  <a:xfrm>
                    <a:off x="608001" y="4872820"/>
                    <a:ext cx="551729" cy="3989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Star: 5 Points 319">
                    <a:extLst>
                      <a:ext uri="{FF2B5EF4-FFF2-40B4-BE49-F238E27FC236}">
                        <a16:creationId xmlns:a16="http://schemas.microsoft.com/office/drawing/2014/main" id="{94945277-5DC7-48B7-88D1-A8ABCE234F35}"/>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1" name="Group 310">
                  <a:extLst>
                    <a:ext uri="{FF2B5EF4-FFF2-40B4-BE49-F238E27FC236}">
                      <a16:creationId xmlns:a16="http://schemas.microsoft.com/office/drawing/2014/main" id="{AC2E8E7B-CD72-4922-BAEE-4A02D97802C7}"/>
                    </a:ext>
                  </a:extLst>
                </p:cNvPr>
                <p:cNvGrpSpPr/>
                <p:nvPr/>
              </p:nvGrpSpPr>
              <p:grpSpPr>
                <a:xfrm>
                  <a:off x="1400256" y="3394669"/>
                  <a:ext cx="551729" cy="398950"/>
                  <a:chOff x="608001" y="4872820"/>
                  <a:chExt cx="551729" cy="398950"/>
                </a:xfrm>
              </p:grpSpPr>
              <p:sp>
                <p:nvSpPr>
                  <p:cNvPr id="317" name="Heart 316">
                    <a:extLst>
                      <a:ext uri="{FF2B5EF4-FFF2-40B4-BE49-F238E27FC236}">
                        <a16:creationId xmlns:a16="http://schemas.microsoft.com/office/drawing/2014/main" id="{D97EA519-0834-427F-99DC-16B779BBD2BB}"/>
                      </a:ext>
                    </a:extLst>
                  </p:cNvPr>
                  <p:cNvSpPr/>
                  <p:nvPr/>
                </p:nvSpPr>
                <p:spPr>
                  <a:xfrm>
                    <a:off x="608001" y="4872820"/>
                    <a:ext cx="551729" cy="3989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Star: 5 Points 317">
                    <a:extLst>
                      <a:ext uri="{FF2B5EF4-FFF2-40B4-BE49-F238E27FC236}">
                        <a16:creationId xmlns:a16="http://schemas.microsoft.com/office/drawing/2014/main" id="{FFA7C40D-DAA6-4786-98C7-D81603683132}"/>
                      </a:ext>
                    </a:extLst>
                  </p:cNvPr>
                  <p:cNvSpPr/>
                  <p:nvPr/>
                </p:nvSpPr>
                <p:spPr>
                  <a:xfrm>
                    <a:off x="805984" y="5001934"/>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2" name="Group 311">
                  <a:extLst>
                    <a:ext uri="{FF2B5EF4-FFF2-40B4-BE49-F238E27FC236}">
                      <a16:creationId xmlns:a16="http://schemas.microsoft.com/office/drawing/2014/main" id="{420FDF4B-7CDB-4A9D-8EED-B8BA8F2F85EA}"/>
                    </a:ext>
                  </a:extLst>
                </p:cNvPr>
                <p:cNvGrpSpPr/>
                <p:nvPr/>
              </p:nvGrpSpPr>
              <p:grpSpPr>
                <a:xfrm>
                  <a:off x="2176979" y="3394668"/>
                  <a:ext cx="1328449" cy="398951"/>
                  <a:chOff x="2176979" y="3394668"/>
                  <a:chExt cx="1328449" cy="398951"/>
                </a:xfrm>
              </p:grpSpPr>
              <p:sp>
                <p:nvSpPr>
                  <p:cNvPr id="313" name="Heart 312">
                    <a:extLst>
                      <a:ext uri="{FF2B5EF4-FFF2-40B4-BE49-F238E27FC236}">
                        <a16:creationId xmlns:a16="http://schemas.microsoft.com/office/drawing/2014/main" id="{8F99273B-4900-4A74-AFE7-210DEF4438A1}"/>
                      </a:ext>
                    </a:extLst>
                  </p:cNvPr>
                  <p:cNvSpPr/>
                  <p:nvPr/>
                </p:nvSpPr>
                <p:spPr>
                  <a:xfrm>
                    <a:off x="2953699" y="3394669"/>
                    <a:ext cx="551729" cy="3989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Heart 313">
                    <a:extLst>
                      <a:ext uri="{FF2B5EF4-FFF2-40B4-BE49-F238E27FC236}">
                        <a16:creationId xmlns:a16="http://schemas.microsoft.com/office/drawing/2014/main" id="{7C49D484-C764-4C00-97D5-E873B6FF3EE3}"/>
                      </a:ext>
                    </a:extLst>
                  </p:cNvPr>
                  <p:cNvSpPr/>
                  <p:nvPr/>
                </p:nvSpPr>
                <p:spPr>
                  <a:xfrm>
                    <a:off x="2176979" y="3394668"/>
                    <a:ext cx="551728" cy="398951"/>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Star: 5 Points 314">
                    <a:extLst>
                      <a:ext uri="{FF2B5EF4-FFF2-40B4-BE49-F238E27FC236}">
                        <a16:creationId xmlns:a16="http://schemas.microsoft.com/office/drawing/2014/main" id="{944E6232-EA35-4106-BACD-8C4BC835629C}"/>
                      </a:ext>
                    </a:extLst>
                  </p:cNvPr>
                  <p:cNvSpPr/>
                  <p:nvPr/>
                </p:nvSpPr>
                <p:spPr>
                  <a:xfrm>
                    <a:off x="2366789" y="3490242"/>
                    <a:ext cx="205588" cy="19627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6" name="Straight Arrow Connector 315">
                    <a:extLst>
                      <a:ext uri="{FF2B5EF4-FFF2-40B4-BE49-F238E27FC236}">
                        <a16:creationId xmlns:a16="http://schemas.microsoft.com/office/drawing/2014/main" id="{1F1FA4C3-E73E-4BC2-9D4E-F4491E1F4D00}"/>
                      </a:ext>
                    </a:extLst>
                  </p:cNvPr>
                  <p:cNvCxnSpPr>
                    <a:cxnSpLocks/>
                  </p:cNvCxnSpPr>
                  <p:nvPr/>
                </p:nvCxnSpPr>
                <p:spPr>
                  <a:xfrm>
                    <a:off x="2657142" y="3571289"/>
                    <a:ext cx="593324" cy="41472"/>
                  </a:xfrm>
                  <a:prstGeom prst="straightConnector1">
                    <a:avLst/>
                  </a:prstGeom>
                  <a:solidFill>
                    <a:schemeClr val="accent6"/>
                  </a:solidFill>
                  <a:ln w="38100" cap="flat" cmpd="sng" algn="ctr">
                    <a:solidFill>
                      <a:srgbClr val="FF0000"/>
                    </a:solidFill>
                    <a:prstDash val="solid"/>
                    <a:round/>
                    <a:headEnd type="oval" w="med" len="med"/>
                    <a:tailEnd type="triangle" w="med" len="med"/>
                  </a:ln>
                </p:spPr>
                <p:style>
                  <a:lnRef idx="0">
                    <a:scrgbClr r="0" g="0" b="0"/>
                  </a:lnRef>
                  <a:fillRef idx="0">
                    <a:scrgbClr r="0" g="0" b="0"/>
                  </a:fillRef>
                  <a:effectRef idx="0">
                    <a:scrgbClr r="0" g="0" b="0"/>
                  </a:effectRef>
                  <a:fontRef idx="minor">
                    <a:schemeClr val="tx1"/>
                  </a:fontRef>
                </p:style>
              </p:cxnSp>
            </p:grpSp>
          </p:grpSp>
          <p:sp>
            <p:nvSpPr>
              <p:cNvPr id="309" name="TextBox 308">
                <a:extLst>
                  <a:ext uri="{FF2B5EF4-FFF2-40B4-BE49-F238E27FC236}">
                    <a16:creationId xmlns:a16="http://schemas.microsoft.com/office/drawing/2014/main" id="{D505C0AC-BC51-4F8E-BFD1-70B3488C965F}"/>
                  </a:ext>
                </a:extLst>
              </p:cNvPr>
              <p:cNvSpPr txBox="1"/>
              <p:nvPr/>
            </p:nvSpPr>
            <p:spPr>
              <a:xfrm>
                <a:off x="3136412" y="3674626"/>
                <a:ext cx="2358009" cy="523220"/>
              </a:xfrm>
              <a:prstGeom prst="rect">
                <a:avLst/>
              </a:prstGeom>
              <a:noFill/>
            </p:spPr>
            <p:txBody>
              <a:bodyPr wrap="square" rtlCol="0">
                <a:spAutoFit/>
              </a:bodyPr>
              <a:lstStyle/>
              <a:p>
                <a:r>
                  <a:rPr lang="en-GB" sz="2800" dirty="0"/>
                  <a:t> B      A      G</a:t>
                </a:r>
              </a:p>
            </p:txBody>
          </p:sp>
        </p:grpSp>
      </p:grpSp>
      <p:grpSp>
        <p:nvGrpSpPr>
          <p:cNvPr id="10" name="Group 9">
            <a:extLst>
              <a:ext uri="{FF2B5EF4-FFF2-40B4-BE49-F238E27FC236}">
                <a16:creationId xmlns:a16="http://schemas.microsoft.com/office/drawing/2014/main" id="{C5419182-62F6-4014-86AE-D33088AD78E5}"/>
              </a:ext>
            </a:extLst>
          </p:cNvPr>
          <p:cNvGrpSpPr/>
          <p:nvPr/>
        </p:nvGrpSpPr>
        <p:grpSpPr>
          <a:xfrm>
            <a:off x="1296710" y="4082576"/>
            <a:ext cx="6133583" cy="2164665"/>
            <a:chOff x="968087" y="4437638"/>
            <a:chExt cx="6133583" cy="2164665"/>
          </a:xfrm>
        </p:grpSpPr>
        <p:grpSp>
          <p:nvGrpSpPr>
            <p:cNvPr id="9" name="Group 8">
              <a:extLst>
                <a:ext uri="{FF2B5EF4-FFF2-40B4-BE49-F238E27FC236}">
                  <a16:creationId xmlns:a16="http://schemas.microsoft.com/office/drawing/2014/main" id="{C0E371F6-B52C-4BDF-AD6A-E7485D3B7156}"/>
                </a:ext>
              </a:extLst>
            </p:cNvPr>
            <p:cNvGrpSpPr/>
            <p:nvPr/>
          </p:nvGrpSpPr>
          <p:grpSpPr>
            <a:xfrm>
              <a:off x="968087" y="4462204"/>
              <a:ext cx="2754099" cy="2115533"/>
              <a:chOff x="968087" y="4411023"/>
              <a:chExt cx="2754099" cy="2115533"/>
            </a:xfrm>
          </p:grpSpPr>
          <p:grpSp>
            <p:nvGrpSpPr>
              <p:cNvPr id="834" name="Group 833">
                <a:extLst>
                  <a:ext uri="{FF2B5EF4-FFF2-40B4-BE49-F238E27FC236}">
                    <a16:creationId xmlns:a16="http://schemas.microsoft.com/office/drawing/2014/main" id="{82846BC0-69F9-4413-9261-890C1A853533}"/>
                  </a:ext>
                </a:extLst>
              </p:cNvPr>
              <p:cNvGrpSpPr/>
              <p:nvPr/>
            </p:nvGrpSpPr>
            <p:grpSpPr>
              <a:xfrm>
                <a:off x="1031396" y="4810964"/>
                <a:ext cx="2690790" cy="1270573"/>
                <a:chOff x="833782" y="4245534"/>
                <a:chExt cx="3032743" cy="1267544"/>
              </a:xfrm>
            </p:grpSpPr>
            <p:grpSp>
              <p:nvGrpSpPr>
                <p:cNvPr id="849" name="Group 848">
                  <a:extLst>
                    <a:ext uri="{FF2B5EF4-FFF2-40B4-BE49-F238E27FC236}">
                      <a16:creationId xmlns:a16="http://schemas.microsoft.com/office/drawing/2014/main" id="{E9561742-9DEC-44C0-BA44-8774516592C2}"/>
                    </a:ext>
                  </a:extLst>
                </p:cNvPr>
                <p:cNvGrpSpPr/>
                <p:nvPr/>
              </p:nvGrpSpPr>
              <p:grpSpPr>
                <a:xfrm>
                  <a:off x="3159486" y="4245534"/>
                  <a:ext cx="707039" cy="1267544"/>
                  <a:chOff x="6660232" y="1988840"/>
                  <a:chExt cx="1656184" cy="4248472"/>
                </a:xfrm>
              </p:grpSpPr>
              <p:grpSp>
                <p:nvGrpSpPr>
                  <p:cNvPr id="889" name="Group 888">
                    <a:extLst>
                      <a:ext uri="{FF2B5EF4-FFF2-40B4-BE49-F238E27FC236}">
                        <a16:creationId xmlns:a16="http://schemas.microsoft.com/office/drawing/2014/main" id="{47CDA584-D852-401E-8C97-0BE5A926F5A2}"/>
                      </a:ext>
                    </a:extLst>
                  </p:cNvPr>
                  <p:cNvGrpSpPr/>
                  <p:nvPr/>
                </p:nvGrpSpPr>
                <p:grpSpPr>
                  <a:xfrm>
                    <a:off x="6660232" y="1988840"/>
                    <a:ext cx="1224136" cy="4248472"/>
                    <a:chOff x="611560" y="2060848"/>
                    <a:chExt cx="1224136" cy="3744416"/>
                  </a:xfrm>
                </p:grpSpPr>
                <p:sp>
                  <p:nvSpPr>
                    <p:cNvPr id="897" name="Oval 896">
                      <a:extLst>
                        <a:ext uri="{FF2B5EF4-FFF2-40B4-BE49-F238E27FC236}">
                          <a16:creationId xmlns:a16="http://schemas.microsoft.com/office/drawing/2014/main" id="{4A3E65E8-EA30-425E-8F76-B87EF9CCFD14}"/>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8" name="Straight Connector 897">
                      <a:extLst>
                        <a:ext uri="{FF2B5EF4-FFF2-40B4-BE49-F238E27FC236}">
                          <a16:creationId xmlns:a16="http://schemas.microsoft.com/office/drawing/2014/main" id="{FC92B24D-3472-4575-A0BD-B2631C85396F}"/>
                        </a:ext>
                      </a:extLst>
                    </p:cNvPr>
                    <p:cNvCxnSpPr>
                      <a:stCxn id="897"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a:extLst>
                        <a:ext uri="{FF2B5EF4-FFF2-40B4-BE49-F238E27FC236}">
                          <a16:creationId xmlns:a16="http://schemas.microsoft.com/office/drawing/2014/main" id="{3703B77A-1918-47DF-9AEF-71847C833534}"/>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0" name="Arc 899">
                      <a:extLst>
                        <a:ext uri="{FF2B5EF4-FFF2-40B4-BE49-F238E27FC236}">
                          <a16:creationId xmlns:a16="http://schemas.microsoft.com/office/drawing/2014/main" id="{D77F04B7-1BCE-42EE-8032-604BD95BDD92}"/>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890" name="Oval 889">
                    <a:extLst>
                      <a:ext uri="{FF2B5EF4-FFF2-40B4-BE49-F238E27FC236}">
                        <a16:creationId xmlns:a16="http://schemas.microsoft.com/office/drawing/2014/main" id="{FC537FB7-F199-432A-B778-63460CE65DB6}"/>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91" name="Oval 890">
                    <a:extLst>
                      <a:ext uri="{FF2B5EF4-FFF2-40B4-BE49-F238E27FC236}">
                        <a16:creationId xmlns:a16="http://schemas.microsoft.com/office/drawing/2014/main" id="{7E509306-E9A1-4377-B8B1-950FD08B2888}"/>
                      </a:ext>
                    </a:extLst>
                  </p:cNvPr>
                  <p:cNvSpPr/>
                  <p:nvPr/>
                </p:nvSpPr>
                <p:spPr>
                  <a:xfrm>
                    <a:off x="7046143"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2" name="Oval 891">
                    <a:extLst>
                      <a:ext uri="{FF2B5EF4-FFF2-40B4-BE49-F238E27FC236}">
                        <a16:creationId xmlns:a16="http://schemas.microsoft.com/office/drawing/2014/main" id="{2E8B2BEB-6368-4E65-905C-16BED33A7544}"/>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3" name="Oval 892">
                    <a:extLst>
                      <a:ext uri="{FF2B5EF4-FFF2-40B4-BE49-F238E27FC236}">
                        <a16:creationId xmlns:a16="http://schemas.microsoft.com/office/drawing/2014/main" id="{5BDCF4AA-D7EC-4268-AFE4-6F870C673B77}"/>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4" name="Oval 893">
                    <a:extLst>
                      <a:ext uri="{FF2B5EF4-FFF2-40B4-BE49-F238E27FC236}">
                        <a16:creationId xmlns:a16="http://schemas.microsoft.com/office/drawing/2014/main" id="{F2EA1CDD-4947-44DA-BF9D-DC62E4E9768E}"/>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5" name="Oval 894">
                    <a:extLst>
                      <a:ext uri="{FF2B5EF4-FFF2-40B4-BE49-F238E27FC236}">
                        <a16:creationId xmlns:a16="http://schemas.microsoft.com/office/drawing/2014/main" id="{C6105D7B-2910-4E7A-894B-430EF11C6DB1}"/>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6" name="Oval 895">
                    <a:extLst>
                      <a:ext uri="{FF2B5EF4-FFF2-40B4-BE49-F238E27FC236}">
                        <a16:creationId xmlns:a16="http://schemas.microsoft.com/office/drawing/2014/main" id="{675FDE27-A160-4681-8830-5453A99F34F6}"/>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850" name="Group 849">
                  <a:extLst>
                    <a:ext uri="{FF2B5EF4-FFF2-40B4-BE49-F238E27FC236}">
                      <a16:creationId xmlns:a16="http://schemas.microsoft.com/office/drawing/2014/main" id="{B2A4DFE7-73C2-4A41-8942-FEF54DCD5954}"/>
                    </a:ext>
                  </a:extLst>
                </p:cNvPr>
                <p:cNvGrpSpPr/>
                <p:nvPr/>
              </p:nvGrpSpPr>
              <p:grpSpPr>
                <a:xfrm>
                  <a:off x="1616272" y="4245534"/>
                  <a:ext cx="707039" cy="1267544"/>
                  <a:chOff x="6660232" y="1988840"/>
                  <a:chExt cx="1656184" cy="4248472"/>
                </a:xfrm>
              </p:grpSpPr>
              <p:grpSp>
                <p:nvGrpSpPr>
                  <p:cNvPr id="877" name="Group 876">
                    <a:extLst>
                      <a:ext uri="{FF2B5EF4-FFF2-40B4-BE49-F238E27FC236}">
                        <a16:creationId xmlns:a16="http://schemas.microsoft.com/office/drawing/2014/main" id="{E8E96FDF-3A9C-4210-9596-EAC835684B11}"/>
                      </a:ext>
                    </a:extLst>
                  </p:cNvPr>
                  <p:cNvGrpSpPr/>
                  <p:nvPr/>
                </p:nvGrpSpPr>
                <p:grpSpPr>
                  <a:xfrm>
                    <a:off x="6660232" y="1988840"/>
                    <a:ext cx="1224136" cy="4248472"/>
                    <a:chOff x="611560" y="2060848"/>
                    <a:chExt cx="1224136" cy="3744416"/>
                  </a:xfrm>
                </p:grpSpPr>
                <p:sp>
                  <p:nvSpPr>
                    <p:cNvPr id="885" name="Oval 884">
                      <a:extLst>
                        <a:ext uri="{FF2B5EF4-FFF2-40B4-BE49-F238E27FC236}">
                          <a16:creationId xmlns:a16="http://schemas.microsoft.com/office/drawing/2014/main" id="{DCA22C5F-8B26-4F89-A91E-6DD565E7520F}"/>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6" name="Straight Connector 885">
                      <a:extLst>
                        <a:ext uri="{FF2B5EF4-FFF2-40B4-BE49-F238E27FC236}">
                          <a16:creationId xmlns:a16="http://schemas.microsoft.com/office/drawing/2014/main" id="{61D8E84C-C4F7-403F-B681-55E89104DAB4}"/>
                        </a:ext>
                      </a:extLst>
                    </p:cNvPr>
                    <p:cNvCxnSpPr>
                      <a:stCxn id="885"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a:extLst>
                        <a:ext uri="{FF2B5EF4-FFF2-40B4-BE49-F238E27FC236}">
                          <a16:creationId xmlns:a16="http://schemas.microsoft.com/office/drawing/2014/main" id="{DDFD87BD-746A-4EEC-B2E5-9E685FCB6D5E}"/>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8" name="Arc 887">
                      <a:extLst>
                        <a:ext uri="{FF2B5EF4-FFF2-40B4-BE49-F238E27FC236}">
                          <a16:creationId xmlns:a16="http://schemas.microsoft.com/office/drawing/2014/main" id="{A2824DF0-B7E3-42BA-8B47-387E4A2BB909}"/>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878" name="Oval 877">
                    <a:extLst>
                      <a:ext uri="{FF2B5EF4-FFF2-40B4-BE49-F238E27FC236}">
                        <a16:creationId xmlns:a16="http://schemas.microsoft.com/office/drawing/2014/main" id="{2C90FFD5-33E9-4716-AA1D-4A7FE3FD33B5}"/>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79" name="Oval 878">
                    <a:extLst>
                      <a:ext uri="{FF2B5EF4-FFF2-40B4-BE49-F238E27FC236}">
                        <a16:creationId xmlns:a16="http://schemas.microsoft.com/office/drawing/2014/main" id="{2C240A19-8951-49E1-9D75-CE15F2570C10}"/>
                      </a:ext>
                    </a:extLst>
                  </p:cNvPr>
                  <p:cNvSpPr/>
                  <p:nvPr/>
                </p:nvSpPr>
                <p:spPr>
                  <a:xfrm>
                    <a:off x="7046143"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0" name="Oval 879">
                    <a:extLst>
                      <a:ext uri="{FF2B5EF4-FFF2-40B4-BE49-F238E27FC236}">
                        <a16:creationId xmlns:a16="http://schemas.microsoft.com/office/drawing/2014/main" id="{613FF467-E44C-4221-95CA-2D20BDAECEBB}"/>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1" name="Oval 880">
                    <a:extLst>
                      <a:ext uri="{FF2B5EF4-FFF2-40B4-BE49-F238E27FC236}">
                        <a16:creationId xmlns:a16="http://schemas.microsoft.com/office/drawing/2014/main" id="{3DC54F44-340A-4D23-8807-D89B16574014}"/>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2" name="Oval 881">
                    <a:extLst>
                      <a:ext uri="{FF2B5EF4-FFF2-40B4-BE49-F238E27FC236}">
                        <a16:creationId xmlns:a16="http://schemas.microsoft.com/office/drawing/2014/main" id="{10401491-70E9-4764-9775-C73177A5039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3" name="Oval 882">
                    <a:extLst>
                      <a:ext uri="{FF2B5EF4-FFF2-40B4-BE49-F238E27FC236}">
                        <a16:creationId xmlns:a16="http://schemas.microsoft.com/office/drawing/2014/main" id="{CFE0D782-F07E-4E52-B39A-A5A0E38EE662}"/>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4" name="Oval 883">
                    <a:extLst>
                      <a:ext uri="{FF2B5EF4-FFF2-40B4-BE49-F238E27FC236}">
                        <a16:creationId xmlns:a16="http://schemas.microsoft.com/office/drawing/2014/main" id="{89D0E9EA-7292-45B6-B478-6FB5741B7402}"/>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851" name="Group 850">
                  <a:extLst>
                    <a:ext uri="{FF2B5EF4-FFF2-40B4-BE49-F238E27FC236}">
                      <a16:creationId xmlns:a16="http://schemas.microsoft.com/office/drawing/2014/main" id="{CE05B769-15CA-46D3-8AA9-6591C6D4F809}"/>
                    </a:ext>
                  </a:extLst>
                </p:cNvPr>
                <p:cNvGrpSpPr/>
                <p:nvPr/>
              </p:nvGrpSpPr>
              <p:grpSpPr>
                <a:xfrm>
                  <a:off x="2381787" y="4245534"/>
                  <a:ext cx="707039" cy="1267544"/>
                  <a:chOff x="6660232" y="1988840"/>
                  <a:chExt cx="1656184" cy="4248472"/>
                </a:xfrm>
              </p:grpSpPr>
              <p:grpSp>
                <p:nvGrpSpPr>
                  <p:cNvPr id="865" name="Group 864">
                    <a:extLst>
                      <a:ext uri="{FF2B5EF4-FFF2-40B4-BE49-F238E27FC236}">
                        <a16:creationId xmlns:a16="http://schemas.microsoft.com/office/drawing/2014/main" id="{F5807D55-AC43-4EE8-A589-F9DA0C66A62A}"/>
                      </a:ext>
                    </a:extLst>
                  </p:cNvPr>
                  <p:cNvGrpSpPr/>
                  <p:nvPr/>
                </p:nvGrpSpPr>
                <p:grpSpPr>
                  <a:xfrm>
                    <a:off x="6660232" y="1988840"/>
                    <a:ext cx="1224136" cy="4248472"/>
                    <a:chOff x="611560" y="2060848"/>
                    <a:chExt cx="1224136" cy="3744416"/>
                  </a:xfrm>
                </p:grpSpPr>
                <p:sp>
                  <p:nvSpPr>
                    <p:cNvPr id="873" name="Oval 872">
                      <a:extLst>
                        <a:ext uri="{FF2B5EF4-FFF2-40B4-BE49-F238E27FC236}">
                          <a16:creationId xmlns:a16="http://schemas.microsoft.com/office/drawing/2014/main" id="{7B070C5B-E7D4-4B3A-BE3F-4C357276B870}"/>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4" name="Straight Connector 873">
                      <a:extLst>
                        <a:ext uri="{FF2B5EF4-FFF2-40B4-BE49-F238E27FC236}">
                          <a16:creationId xmlns:a16="http://schemas.microsoft.com/office/drawing/2014/main" id="{48305C8C-0B1A-4778-868D-D3DC194236C5}"/>
                        </a:ext>
                      </a:extLst>
                    </p:cNvPr>
                    <p:cNvCxnSpPr>
                      <a:stCxn id="873"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5" name="Straight Connector 874">
                      <a:extLst>
                        <a:ext uri="{FF2B5EF4-FFF2-40B4-BE49-F238E27FC236}">
                          <a16:creationId xmlns:a16="http://schemas.microsoft.com/office/drawing/2014/main" id="{8FE710B3-2276-46BD-B56B-EC41983736B9}"/>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6" name="Arc 875">
                      <a:extLst>
                        <a:ext uri="{FF2B5EF4-FFF2-40B4-BE49-F238E27FC236}">
                          <a16:creationId xmlns:a16="http://schemas.microsoft.com/office/drawing/2014/main" id="{E9104330-CA34-4BBA-89CE-03940064D7C2}"/>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866" name="Oval 865">
                    <a:extLst>
                      <a:ext uri="{FF2B5EF4-FFF2-40B4-BE49-F238E27FC236}">
                        <a16:creationId xmlns:a16="http://schemas.microsoft.com/office/drawing/2014/main" id="{CC71AD51-2D3F-4FCC-B471-FD3B0FBD5978}"/>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67" name="Oval 866">
                    <a:extLst>
                      <a:ext uri="{FF2B5EF4-FFF2-40B4-BE49-F238E27FC236}">
                        <a16:creationId xmlns:a16="http://schemas.microsoft.com/office/drawing/2014/main" id="{5BB77EE0-4206-4201-8759-907E8E2BFBB9}"/>
                      </a:ext>
                    </a:extLst>
                  </p:cNvPr>
                  <p:cNvSpPr/>
                  <p:nvPr/>
                </p:nvSpPr>
                <p:spPr>
                  <a:xfrm>
                    <a:off x="7046143"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8" name="Oval 867">
                    <a:extLst>
                      <a:ext uri="{FF2B5EF4-FFF2-40B4-BE49-F238E27FC236}">
                        <a16:creationId xmlns:a16="http://schemas.microsoft.com/office/drawing/2014/main" id="{9B1C8E2D-EF16-4011-8D6B-81CABAFC1168}"/>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9" name="Oval 868">
                    <a:extLst>
                      <a:ext uri="{FF2B5EF4-FFF2-40B4-BE49-F238E27FC236}">
                        <a16:creationId xmlns:a16="http://schemas.microsoft.com/office/drawing/2014/main" id="{0B47F56C-790A-49CB-B9D1-3409BBDACE63}"/>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0" name="Oval 869">
                    <a:extLst>
                      <a:ext uri="{FF2B5EF4-FFF2-40B4-BE49-F238E27FC236}">
                        <a16:creationId xmlns:a16="http://schemas.microsoft.com/office/drawing/2014/main" id="{8161A50B-A94E-4A53-8933-170A32F529B9}"/>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1" name="Oval 870">
                    <a:extLst>
                      <a:ext uri="{FF2B5EF4-FFF2-40B4-BE49-F238E27FC236}">
                        <a16:creationId xmlns:a16="http://schemas.microsoft.com/office/drawing/2014/main" id="{3E8F80B4-FF55-44D7-A699-5A53549A05BB}"/>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2" name="Oval 871">
                    <a:extLst>
                      <a:ext uri="{FF2B5EF4-FFF2-40B4-BE49-F238E27FC236}">
                        <a16:creationId xmlns:a16="http://schemas.microsoft.com/office/drawing/2014/main" id="{F10E55F9-3433-4E5C-B0C0-6207649C7EC2}"/>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852" name="Group 851">
                  <a:extLst>
                    <a:ext uri="{FF2B5EF4-FFF2-40B4-BE49-F238E27FC236}">
                      <a16:creationId xmlns:a16="http://schemas.microsoft.com/office/drawing/2014/main" id="{1FD69D39-B4AF-4B04-B16B-810CDE7D5E1E}"/>
                    </a:ext>
                  </a:extLst>
                </p:cNvPr>
                <p:cNvGrpSpPr/>
                <p:nvPr/>
              </p:nvGrpSpPr>
              <p:grpSpPr>
                <a:xfrm>
                  <a:off x="833782" y="4245534"/>
                  <a:ext cx="707039" cy="1267544"/>
                  <a:chOff x="6660232" y="1988840"/>
                  <a:chExt cx="1656184" cy="4248472"/>
                </a:xfrm>
              </p:grpSpPr>
              <p:grpSp>
                <p:nvGrpSpPr>
                  <p:cNvPr id="853" name="Group 852">
                    <a:extLst>
                      <a:ext uri="{FF2B5EF4-FFF2-40B4-BE49-F238E27FC236}">
                        <a16:creationId xmlns:a16="http://schemas.microsoft.com/office/drawing/2014/main" id="{6D56FA4D-2B88-4C0B-A18B-409C367E8ECD}"/>
                      </a:ext>
                    </a:extLst>
                  </p:cNvPr>
                  <p:cNvGrpSpPr/>
                  <p:nvPr/>
                </p:nvGrpSpPr>
                <p:grpSpPr>
                  <a:xfrm>
                    <a:off x="6660232" y="1988840"/>
                    <a:ext cx="1224136" cy="4248472"/>
                    <a:chOff x="611560" y="2060848"/>
                    <a:chExt cx="1224136" cy="3744416"/>
                  </a:xfrm>
                </p:grpSpPr>
                <p:sp>
                  <p:nvSpPr>
                    <p:cNvPr id="861" name="Oval 860">
                      <a:extLst>
                        <a:ext uri="{FF2B5EF4-FFF2-40B4-BE49-F238E27FC236}">
                          <a16:creationId xmlns:a16="http://schemas.microsoft.com/office/drawing/2014/main" id="{0FB4F1BA-374D-4DEC-A671-4A09B3131F37}"/>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62" name="Straight Connector 861">
                      <a:extLst>
                        <a:ext uri="{FF2B5EF4-FFF2-40B4-BE49-F238E27FC236}">
                          <a16:creationId xmlns:a16="http://schemas.microsoft.com/office/drawing/2014/main" id="{A73F9A51-01F9-45CC-8B4E-FD3120450FED}"/>
                        </a:ext>
                      </a:extLst>
                    </p:cNvPr>
                    <p:cNvCxnSpPr>
                      <a:stCxn id="861"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3" name="Straight Connector 862">
                      <a:extLst>
                        <a:ext uri="{FF2B5EF4-FFF2-40B4-BE49-F238E27FC236}">
                          <a16:creationId xmlns:a16="http://schemas.microsoft.com/office/drawing/2014/main" id="{6B6628D0-E14B-474F-BE63-F12ABF22DDB2}"/>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4" name="Arc 863">
                      <a:extLst>
                        <a:ext uri="{FF2B5EF4-FFF2-40B4-BE49-F238E27FC236}">
                          <a16:creationId xmlns:a16="http://schemas.microsoft.com/office/drawing/2014/main" id="{C387A90C-6366-4CC1-B3D2-A04FAE1FA553}"/>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854" name="Oval 853">
                    <a:extLst>
                      <a:ext uri="{FF2B5EF4-FFF2-40B4-BE49-F238E27FC236}">
                        <a16:creationId xmlns:a16="http://schemas.microsoft.com/office/drawing/2014/main" id="{EAA1FB02-CD86-4D74-8B60-9D150894C97E}"/>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55" name="Oval 854">
                    <a:extLst>
                      <a:ext uri="{FF2B5EF4-FFF2-40B4-BE49-F238E27FC236}">
                        <a16:creationId xmlns:a16="http://schemas.microsoft.com/office/drawing/2014/main" id="{0DE33F2F-7548-4996-A9CE-EBBD97E87FE1}"/>
                      </a:ext>
                    </a:extLst>
                  </p:cNvPr>
                  <p:cNvSpPr/>
                  <p:nvPr/>
                </p:nvSpPr>
                <p:spPr>
                  <a:xfrm>
                    <a:off x="7046143"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6" name="Oval 855">
                    <a:extLst>
                      <a:ext uri="{FF2B5EF4-FFF2-40B4-BE49-F238E27FC236}">
                        <a16:creationId xmlns:a16="http://schemas.microsoft.com/office/drawing/2014/main" id="{DF437095-DA67-45BB-A697-45DE21F03A67}"/>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7" name="Oval 856">
                    <a:extLst>
                      <a:ext uri="{FF2B5EF4-FFF2-40B4-BE49-F238E27FC236}">
                        <a16:creationId xmlns:a16="http://schemas.microsoft.com/office/drawing/2014/main" id="{052A9356-6134-438F-9EF1-D50BFCADFDC9}"/>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8" name="Oval 857">
                    <a:extLst>
                      <a:ext uri="{FF2B5EF4-FFF2-40B4-BE49-F238E27FC236}">
                        <a16:creationId xmlns:a16="http://schemas.microsoft.com/office/drawing/2014/main" id="{74506739-51BA-40A8-B9DC-FCF8E06665E1}"/>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9" name="Oval 858">
                    <a:extLst>
                      <a:ext uri="{FF2B5EF4-FFF2-40B4-BE49-F238E27FC236}">
                        <a16:creationId xmlns:a16="http://schemas.microsoft.com/office/drawing/2014/main" id="{3CEDD006-E276-4E75-87BB-97970133EA0E}"/>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0" name="Oval 859">
                    <a:extLst>
                      <a:ext uri="{FF2B5EF4-FFF2-40B4-BE49-F238E27FC236}">
                        <a16:creationId xmlns:a16="http://schemas.microsoft.com/office/drawing/2014/main" id="{AAE4FAB8-9CF8-4565-B7A2-F8DAC1627E94}"/>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835" name="Group 834">
                <a:extLst>
                  <a:ext uri="{FF2B5EF4-FFF2-40B4-BE49-F238E27FC236}">
                    <a16:creationId xmlns:a16="http://schemas.microsoft.com/office/drawing/2014/main" id="{EC5759C6-422E-4B83-B2E3-2AA2EA4E25C7}"/>
                  </a:ext>
                </a:extLst>
              </p:cNvPr>
              <p:cNvGrpSpPr/>
              <p:nvPr/>
            </p:nvGrpSpPr>
            <p:grpSpPr>
              <a:xfrm>
                <a:off x="1061447" y="4411023"/>
                <a:ext cx="2514146" cy="321294"/>
                <a:chOff x="6277285" y="3711249"/>
                <a:chExt cx="2514146" cy="321294"/>
              </a:xfrm>
            </p:grpSpPr>
            <p:grpSp>
              <p:nvGrpSpPr>
                <p:cNvPr id="837" name="Group 836">
                  <a:extLst>
                    <a:ext uri="{FF2B5EF4-FFF2-40B4-BE49-F238E27FC236}">
                      <a16:creationId xmlns:a16="http://schemas.microsoft.com/office/drawing/2014/main" id="{2FF7D35C-A890-4E6D-A0B0-91F0C59EA63D}"/>
                    </a:ext>
                  </a:extLst>
                </p:cNvPr>
                <p:cNvGrpSpPr/>
                <p:nvPr/>
              </p:nvGrpSpPr>
              <p:grpSpPr>
                <a:xfrm>
                  <a:off x="6277285" y="3711249"/>
                  <a:ext cx="475221" cy="321294"/>
                  <a:chOff x="6403796" y="3870940"/>
                  <a:chExt cx="475221" cy="321294"/>
                </a:xfrm>
              </p:grpSpPr>
              <p:sp>
                <p:nvSpPr>
                  <p:cNvPr id="847" name="Heart 846">
                    <a:extLst>
                      <a:ext uri="{FF2B5EF4-FFF2-40B4-BE49-F238E27FC236}">
                        <a16:creationId xmlns:a16="http://schemas.microsoft.com/office/drawing/2014/main" id="{1A87C0DD-1591-420E-96D2-BF038AF340E0}"/>
                      </a:ext>
                    </a:extLst>
                  </p:cNvPr>
                  <p:cNvSpPr/>
                  <p:nvPr/>
                </p:nvSpPr>
                <p:spPr>
                  <a:xfrm>
                    <a:off x="6403796" y="3870940"/>
                    <a:ext cx="475221" cy="321294"/>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48" name="Star: 5 Points 847">
                    <a:extLst>
                      <a:ext uri="{FF2B5EF4-FFF2-40B4-BE49-F238E27FC236}">
                        <a16:creationId xmlns:a16="http://schemas.microsoft.com/office/drawing/2014/main" id="{4CBA7947-DE3A-4AA6-93EC-62F4FFB6EE00}"/>
                      </a:ext>
                    </a:extLst>
                  </p:cNvPr>
                  <p:cNvSpPr/>
                  <p:nvPr/>
                </p:nvSpPr>
                <p:spPr>
                  <a:xfrm>
                    <a:off x="6574325" y="3974921"/>
                    <a:ext cx="147193" cy="1162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38" name="Group 837">
                  <a:extLst>
                    <a:ext uri="{FF2B5EF4-FFF2-40B4-BE49-F238E27FC236}">
                      <a16:creationId xmlns:a16="http://schemas.microsoft.com/office/drawing/2014/main" id="{936FB3E1-31E0-49CF-B24A-E64C1C8DA502}"/>
                    </a:ext>
                  </a:extLst>
                </p:cNvPr>
                <p:cNvGrpSpPr/>
                <p:nvPr/>
              </p:nvGrpSpPr>
              <p:grpSpPr>
                <a:xfrm>
                  <a:off x="6956880" y="3711249"/>
                  <a:ext cx="475221" cy="321294"/>
                  <a:chOff x="6403796" y="3870940"/>
                  <a:chExt cx="475221" cy="321294"/>
                </a:xfrm>
              </p:grpSpPr>
              <p:sp>
                <p:nvSpPr>
                  <p:cNvPr id="845" name="Heart 844">
                    <a:extLst>
                      <a:ext uri="{FF2B5EF4-FFF2-40B4-BE49-F238E27FC236}">
                        <a16:creationId xmlns:a16="http://schemas.microsoft.com/office/drawing/2014/main" id="{CAAD3BBB-EDEE-4058-B601-A0FC6F320BB5}"/>
                      </a:ext>
                    </a:extLst>
                  </p:cNvPr>
                  <p:cNvSpPr/>
                  <p:nvPr/>
                </p:nvSpPr>
                <p:spPr>
                  <a:xfrm>
                    <a:off x="6403796" y="3870940"/>
                    <a:ext cx="475221" cy="321294"/>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46" name="Star: 5 Points 845">
                    <a:extLst>
                      <a:ext uri="{FF2B5EF4-FFF2-40B4-BE49-F238E27FC236}">
                        <a16:creationId xmlns:a16="http://schemas.microsoft.com/office/drawing/2014/main" id="{FBA15738-DFE8-43C5-9AD9-469C05966325}"/>
                      </a:ext>
                    </a:extLst>
                  </p:cNvPr>
                  <p:cNvSpPr/>
                  <p:nvPr/>
                </p:nvSpPr>
                <p:spPr>
                  <a:xfrm>
                    <a:off x="6574325" y="3974921"/>
                    <a:ext cx="147193" cy="1162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39" name="Group 838">
                  <a:extLst>
                    <a:ext uri="{FF2B5EF4-FFF2-40B4-BE49-F238E27FC236}">
                      <a16:creationId xmlns:a16="http://schemas.microsoft.com/office/drawing/2014/main" id="{6F79045F-9A0A-486C-8DAC-311FB70B5CF8}"/>
                    </a:ext>
                  </a:extLst>
                </p:cNvPr>
                <p:cNvGrpSpPr/>
                <p:nvPr/>
              </p:nvGrpSpPr>
              <p:grpSpPr>
                <a:xfrm>
                  <a:off x="7648818" y="3711249"/>
                  <a:ext cx="475221" cy="321294"/>
                  <a:chOff x="6403796" y="3870940"/>
                  <a:chExt cx="475221" cy="321294"/>
                </a:xfrm>
              </p:grpSpPr>
              <p:sp>
                <p:nvSpPr>
                  <p:cNvPr id="843" name="Heart 842">
                    <a:extLst>
                      <a:ext uri="{FF2B5EF4-FFF2-40B4-BE49-F238E27FC236}">
                        <a16:creationId xmlns:a16="http://schemas.microsoft.com/office/drawing/2014/main" id="{59480737-9827-4FF0-80C4-415EE55CDC81}"/>
                      </a:ext>
                    </a:extLst>
                  </p:cNvPr>
                  <p:cNvSpPr/>
                  <p:nvPr/>
                </p:nvSpPr>
                <p:spPr>
                  <a:xfrm>
                    <a:off x="6403796" y="3870940"/>
                    <a:ext cx="475221" cy="321294"/>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44" name="Star: 5 Points 843">
                    <a:extLst>
                      <a:ext uri="{FF2B5EF4-FFF2-40B4-BE49-F238E27FC236}">
                        <a16:creationId xmlns:a16="http://schemas.microsoft.com/office/drawing/2014/main" id="{3D33773C-753B-40D9-9A59-5C4153B04BEE}"/>
                      </a:ext>
                    </a:extLst>
                  </p:cNvPr>
                  <p:cNvSpPr/>
                  <p:nvPr/>
                </p:nvSpPr>
                <p:spPr>
                  <a:xfrm>
                    <a:off x="6574325" y="3974921"/>
                    <a:ext cx="147193" cy="1162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40" name="Group 839">
                  <a:extLst>
                    <a:ext uri="{FF2B5EF4-FFF2-40B4-BE49-F238E27FC236}">
                      <a16:creationId xmlns:a16="http://schemas.microsoft.com/office/drawing/2014/main" id="{85147D15-C785-4211-9E74-4B640704649C}"/>
                    </a:ext>
                  </a:extLst>
                </p:cNvPr>
                <p:cNvGrpSpPr/>
                <p:nvPr/>
              </p:nvGrpSpPr>
              <p:grpSpPr>
                <a:xfrm>
                  <a:off x="8316210" y="3711249"/>
                  <a:ext cx="475221" cy="321294"/>
                  <a:chOff x="6403796" y="3870940"/>
                  <a:chExt cx="475221" cy="321294"/>
                </a:xfrm>
              </p:grpSpPr>
              <p:sp>
                <p:nvSpPr>
                  <p:cNvPr id="841" name="Heart 840">
                    <a:extLst>
                      <a:ext uri="{FF2B5EF4-FFF2-40B4-BE49-F238E27FC236}">
                        <a16:creationId xmlns:a16="http://schemas.microsoft.com/office/drawing/2014/main" id="{9B965105-2DA8-4232-B967-71128BFA3D4F}"/>
                      </a:ext>
                    </a:extLst>
                  </p:cNvPr>
                  <p:cNvSpPr/>
                  <p:nvPr/>
                </p:nvSpPr>
                <p:spPr>
                  <a:xfrm>
                    <a:off x="6403796" y="3870940"/>
                    <a:ext cx="475221" cy="321294"/>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42" name="Star: 5 Points 841">
                    <a:extLst>
                      <a:ext uri="{FF2B5EF4-FFF2-40B4-BE49-F238E27FC236}">
                        <a16:creationId xmlns:a16="http://schemas.microsoft.com/office/drawing/2014/main" id="{81E57A67-0D23-43BC-A0A8-87F6847280D4}"/>
                      </a:ext>
                    </a:extLst>
                  </p:cNvPr>
                  <p:cNvSpPr/>
                  <p:nvPr/>
                </p:nvSpPr>
                <p:spPr>
                  <a:xfrm>
                    <a:off x="6574325" y="3974921"/>
                    <a:ext cx="147193" cy="1162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836" name="TextBox 835">
                <a:extLst>
                  <a:ext uri="{FF2B5EF4-FFF2-40B4-BE49-F238E27FC236}">
                    <a16:creationId xmlns:a16="http://schemas.microsoft.com/office/drawing/2014/main" id="{657B17D9-3D53-4B40-813C-442004D421F0}"/>
                  </a:ext>
                </a:extLst>
              </p:cNvPr>
              <p:cNvSpPr txBox="1"/>
              <p:nvPr/>
            </p:nvSpPr>
            <p:spPr>
              <a:xfrm>
                <a:off x="968087" y="6003336"/>
                <a:ext cx="2580564" cy="523220"/>
              </a:xfrm>
              <a:prstGeom prst="rect">
                <a:avLst/>
              </a:prstGeom>
              <a:noFill/>
            </p:spPr>
            <p:txBody>
              <a:bodyPr wrap="square" rtlCol="0">
                <a:spAutoFit/>
              </a:bodyPr>
              <a:lstStyle/>
              <a:p>
                <a:r>
                  <a:rPr lang="en-GB" sz="2800" dirty="0"/>
                  <a:t> A      </a:t>
                </a:r>
                <a:r>
                  <a:rPr lang="en-GB" sz="2800" dirty="0" err="1"/>
                  <a:t>A</a:t>
                </a:r>
                <a:r>
                  <a:rPr lang="en-GB" sz="2800" dirty="0"/>
                  <a:t>      </a:t>
                </a:r>
                <a:r>
                  <a:rPr lang="en-GB" sz="2800" dirty="0" err="1"/>
                  <a:t>A</a:t>
                </a:r>
                <a:r>
                  <a:rPr lang="en-GB" sz="2800" dirty="0"/>
                  <a:t>      </a:t>
                </a:r>
                <a:r>
                  <a:rPr lang="en-GB" sz="2800" dirty="0" err="1"/>
                  <a:t>A</a:t>
                </a:r>
                <a:endParaRPr lang="en-GB" sz="2800" dirty="0"/>
              </a:p>
            </p:txBody>
          </p:sp>
        </p:grpSp>
        <p:grpSp>
          <p:nvGrpSpPr>
            <p:cNvPr id="363" name="Group 362">
              <a:extLst>
                <a:ext uri="{FF2B5EF4-FFF2-40B4-BE49-F238E27FC236}">
                  <a16:creationId xmlns:a16="http://schemas.microsoft.com/office/drawing/2014/main" id="{7019D551-DEA6-4F1D-89F5-8522D84B403C}"/>
                </a:ext>
              </a:extLst>
            </p:cNvPr>
            <p:cNvGrpSpPr/>
            <p:nvPr/>
          </p:nvGrpSpPr>
          <p:grpSpPr>
            <a:xfrm>
              <a:off x="4569354" y="4437638"/>
              <a:ext cx="2532316" cy="2164665"/>
              <a:chOff x="492109" y="2033181"/>
              <a:chExt cx="2532316" cy="2164665"/>
            </a:xfrm>
          </p:grpSpPr>
          <p:grpSp>
            <p:nvGrpSpPr>
              <p:cNvPr id="364" name="Group 363">
                <a:extLst>
                  <a:ext uri="{FF2B5EF4-FFF2-40B4-BE49-F238E27FC236}">
                    <a16:creationId xmlns:a16="http://schemas.microsoft.com/office/drawing/2014/main" id="{0ABEED37-7B41-416F-90D2-69F599B84290}"/>
                  </a:ext>
                </a:extLst>
              </p:cNvPr>
              <p:cNvGrpSpPr/>
              <p:nvPr/>
            </p:nvGrpSpPr>
            <p:grpSpPr>
              <a:xfrm>
                <a:off x="540670" y="2483502"/>
                <a:ext cx="1969629" cy="1279732"/>
                <a:chOff x="653365" y="1716781"/>
                <a:chExt cx="2286727" cy="1589043"/>
              </a:xfrm>
            </p:grpSpPr>
            <p:grpSp>
              <p:nvGrpSpPr>
                <p:cNvPr id="378" name="Group 377">
                  <a:extLst>
                    <a:ext uri="{FF2B5EF4-FFF2-40B4-BE49-F238E27FC236}">
                      <a16:creationId xmlns:a16="http://schemas.microsoft.com/office/drawing/2014/main" id="{5C7587B5-C823-4A45-A6B3-64F60A9644F4}"/>
                    </a:ext>
                  </a:extLst>
                </p:cNvPr>
                <p:cNvGrpSpPr/>
                <p:nvPr/>
              </p:nvGrpSpPr>
              <p:grpSpPr>
                <a:xfrm>
                  <a:off x="1443209" y="1716781"/>
                  <a:ext cx="707039" cy="1589043"/>
                  <a:chOff x="6228184" y="1988840"/>
                  <a:chExt cx="1656184" cy="4248472"/>
                </a:xfrm>
              </p:grpSpPr>
              <p:grpSp>
                <p:nvGrpSpPr>
                  <p:cNvPr id="405" name="Group 404">
                    <a:extLst>
                      <a:ext uri="{FF2B5EF4-FFF2-40B4-BE49-F238E27FC236}">
                        <a16:creationId xmlns:a16="http://schemas.microsoft.com/office/drawing/2014/main" id="{6B09CE00-4688-4609-A6DE-A70B712B53BC}"/>
                      </a:ext>
                    </a:extLst>
                  </p:cNvPr>
                  <p:cNvGrpSpPr/>
                  <p:nvPr/>
                </p:nvGrpSpPr>
                <p:grpSpPr>
                  <a:xfrm>
                    <a:off x="6228184" y="1988840"/>
                    <a:ext cx="1224136" cy="4248472"/>
                    <a:chOff x="611560" y="2060848"/>
                    <a:chExt cx="1224136" cy="3744416"/>
                  </a:xfrm>
                </p:grpSpPr>
                <p:sp>
                  <p:nvSpPr>
                    <p:cNvPr id="413" name="Oval 412">
                      <a:extLst>
                        <a:ext uri="{FF2B5EF4-FFF2-40B4-BE49-F238E27FC236}">
                          <a16:creationId xmlns:a16="http://schemas.microsoft.com/office/drawing/2014/main" id="{FF4050E1-FD4A-445B-8938-D2D30C375ED4}"/>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4" name="Straight Connector 413">
                      <a:extLst>
                        <a:ext uri="{FF2B5EF4-FFF2-40B4-BE49-F238E27FC236}">
                          <a16:creationId xmlns:a16="http://schemas.microsoft.com/office/drawing/2014/main" id="{27E440E0-8283-4DD8-A196-6B0F607FD94B}"/>
                        </a:ext>
                      </a:extLst>
                    </p:cNvPr>
                    <p:cNvCxnSpPr>
                      <a:stCxn id="413"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7E1CE7BA-37BC-473E-8BC0-89126368CF5C}"/>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6" name="Arc 415">
                      <a:extLst>
                        <a:ext uri="{FF2B5EF4-FFF2-40B4-BE49-F238E27FC236}">
                          <a16:creationId xmlns:a16="http://schemas.microsoft.com/office/drawing/2014/main" id="{9066DF86-6608-495C-AA70-E7212B96C2C6}"/>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06" name="Oval 405">
                    <a:extLst>
                      <a:ext uri="{FF2B5EF4-FFF2-40B4-BE49-F238E27FC236}">
                        <a16:creationId xmlns:a16="http://schemas.microsoft.com/office/drawing/2014/main" id="{8E85A77F-9291-43AD-A6B0-667166E1EA09}"/>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7" name="Oval 406">
                    <a:extLst>
                      <a:ext uri="{FF2B5EF4-FFF2-40B4-BE49-F238E27FC236}">
                        <a16:creationId xmlns:a16="http://schemas.microsoft.com/office/drawing/2014/main" id="{F67DB8A8-CF2D-40D6-8F97-317400F364C3}"/>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4322DDD4-A5BE-443B-A786-474D58C00894}"/>
                      </a:ext>
                    </a:extLst>
                  </p:cNvPr>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FCD6DBAA-AD04-420E-8E41-8EF9CDE99AFF}"/>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E28C9037-3188-4FF0-9887-B34C70390CFE}"/>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0EF44C87-2828-483A-AD21-5EF6FAD6B5FE}"/>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4E5D9F63-BA8A-4A38-B646-F4DB47B08654}"/>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79" name="Group 378">
                  <a:extLst>
                    <a:ext uri="{FF2B5EF4-FFF2-40B4-BE49-F238E27FC236}">
                      <a16:creationId xmlns:a16="http://schemas.microsoft.com/office/drawing/2014/main" id="{9964B234-CD10-4BA6-BFE0-173C49BFA06A}"/>
                    </a:ext>
                  </a:extLst>
                </p:cNvPr>
                <p:cNvGrpSpPr/>
                <p:nvPr/>
              </p:nvGrpSpPr>
              <p:grpSpPr>
                <a:xfrm>
                  <a:off x="653365" y="1716781"/>
                  <a:ext cx="707039" cy="1589043"/>
                  <a:chOff x="6660232" y="1988840"/>
                  <a:chExt cx="1656184" cy="4248472"/>
                </a:xfrm>
              </p:grpSpPr>
              <p:grpSp>
                <p:nvGrpSpPr>
                  <p:cNvPr id="393" name="Group 392">
                    <a:extLst>
                      <a:ext uri="{FF2B5EF4-FFF2-40B4-BE49-F238E27FC236}">
                        <a16:creationId xmlns:a16="http://schemas.microsoft.com/office/drawing/2014/main" id="{11AAD504-D89F-485C-93CB-182A19154130}"/>
                      </a:ext>
                    </a:extLst>
                  </p:cNvPr>
                  <p:cNvGrpSpPr/>
                  <p:nvPr/>
                </p:nvGrpSpPr>
                <p:grpSpPr>
                  <a:xfrm>
                    <a:off x="6660232" y="1988840"/>
                    <a:ext cx="1224136" cy="4248472"/>
                    <a:chOff x="611560" y="2060848"/>
                    <a:chExt cx="1224136" cy="3744416"/>
                  </a:xfrm>
                </p:grpSpPr>
                <p:sp>
                  <p:nvSpPr>
                    <p:cNvPr id="401" name="Oval 400">
                      <a:extLst>
                        <a:ext uri="{FF2B5EF4-FFF2-40B4-BE49-F238E27FC236}">
                          <a16:creationId xmlns:a16="http://schemas.microsoft.com/office/drawing/2014/main" id="{1C3398A0-CDD6-4285-A3F0-6AEC1D1C3CC7}"/>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2" name="Straight Connector 401">
                      <a:extLst>
                        <a:ext uri="{FF2B5EF4-FFF2-40B4-BE49-F238E27FC236}">
                          <a16:creationId xmlns:a16="http://schemas.microsoft.com/office/drawing/2014/main" id="{309096C0-F8C3-4333-9027-096A2295281D}"/>
                        </a:ext>
                      </a:extLst>
                    </p:cNvPr>
                    <p:cNvCxnSpPr>
                      <a:stCxn id="401"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30FD5C5F-1214-40EE-9CBD-36E9C0531B10}"/>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4" name="Arc 403">
                      <a:extLst>
                        <a:ext uri="{FF2B5EF4-FFF2-40B4-BE49-F238E27FC236}">
                          <a16:creationId xmlns:a16="http://schemas.microsoft.com/office/drawing/2014/main" id="{FADCAF31-5763-46AB-8DBD-67E9E6D6E49F}"/>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94" name="Oval 393">
                    <a:extLst>
                      <a:ext uri="{FF2B5EF4-FFF2-40B4-BE49-F238E27FC236}">
                        <a16:creationId xmlns:a16="http://schemas.microsoft.com/office/drawing/2014/main" id="{C1922C18-9EE0-4A7B-9621-0F4B56D96485}"/>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5" name="Oval 394">
                    <a:extLst>
                      <a:ext uri="{FF2B5EF4-FFF2-40B4-BE49-F238E27FC236}">
                        <a16:creationId xmlns:a16="http://schemas.microsoft.com/office/drawing/2014/main" id="{B16016A9-B39A-42BC-81A0-C43413F9AB2E}"/>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990D5CAC-B524-4FF6-A17B-471EDD9D7AD1}"/>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B9A6A137-2281-4B29-AD14-57484BEBA7C7}"/>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69B65DB2-6B57-4977-B0C4-0105B345AF9D}"/>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3B1F4CFD-0F8C-495C-A5E9-F27C1210F624}"/>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648EAF1B-CE18-495D-8F6F-D5E8EAB2C23D}"/>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80" name="Group 379">
                  <a:extLst>
                    <a:ext uri="{FF2B5EF4-FFF2-40B4-BE49-F238E27FC236}">
                      <a16:creationId xmlns:a16="http://schemas.microsoft.com/office/drawing/2014/main" id="{334128E4-0B1D-4304-AFDF-69363771A08A}"/>
                    </a:ext>
                  </a:extLst>
                </p:cNvPr>
                <p:cNvGrpSpPr/>
                <p:nvPr/>
              </p:nvGrpSpPr>
              <p:grpSpPr>
                <a:xfrm>
                  <a:off x="2233053" y="1716781"/>
                  <a:ext cx="707039" cy="1589043"/>
                  <a:chOff x="6228184" y="1988840"/>
                  <a:chExt cx="1656184" cy="4248472"/>
                </a:xfrm>
              </p:grpSpPr>
              <p:grpSp>
                <p:nvGrpSpPr>
                  <p:cNvPr id="381" name="Group 380">
                    <a:extLst>
                      <a:ext uri="{FF2B5EF4-FFF2-40B4-BE49-F238E27FC236}">
                        <a16:creationId xmlns:a16="http://schemas.microsoft.com/office/drawing/2014/main" id="{729E2EBA-A2B8-4BA2-9B93-AE553F0DF04A}"/>
                      </a:ext>
                    </a:extLst>
                  </p:cNvPr>
                  <p:cNvGrpSpPr/>
                  <p:nvPr/>
                </p:nvGrpSpPr>
                <p:grpSpPr>
                  <a:xfrm>
                    <a:off x="6228184" y="1988840"/>
                    <a:ext cx="1224136" cy="4248472"/>
                    <a:chOff x="611560" y="2060848"/>
                    <a:chExt cx="1224136" cy="3744416"/>
                  </a:xfrm>
                </p:grpSpPr>
                <p:sp>
                  <p:nvSpPr>
                    <p:cNvPr id="389" name="Oval 388">
                      <a:extLst>
                        <a:ext uri="{FF2B5EF4-FFF2-40B4-BE49-F238E27FC236}">
                          <a16:creationId xmlns:a16="http://schemas.microsoft.com/office/drawing/2014/main" id="{2AEB76E7-043A-4D31-9730-05D59D791BD2}"/>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0" name="Straight Connector 389">
                      <a:extLst>
                        <a:ext uri="{FF2B5EF4-FFF2-40B4-BE49-F238E27FC236}">
                          <a16:creationId xmlns:a16="http://schemas.microsoft.com/office/drawing/2014/main" id="{DAC8617F-AF80-4356-BB74-1243ACCF3E36}"/>
                        </a:ext>
                      </a:extLst>
                    </p:cNvPr>
                    <p:cNvCxnSpPr>
                      <a:stCxn id="389"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ED9C2228-A5E4-46D8-B43E-7A07B8D17161}"/>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2" name="Arc 391">
                      <a:extLst>
                        <a:ext uri="{FF2B5EF4-FFF2-40B4-BE49-F238E27FC236}">
                          <a16:creationId xmlns:a16="http://schemas.microsoft.com/office/drawing/2014/main" id="{A10CBB98-C642-4D6E-82C7-E2E4132DD156}"/>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82" name="Oval 381">
                    <a:extLst>
                      <a:ext uri="{FF2B5EF4-FFF2-40B4-BE49-F238E27FC236}">
                        <a16:creationId xmlns:a16="http://schemas.microsoft.com/office/drawing/2014/main" id="{116F0866-994E-49D4-B025-24EE18A23C74}"/>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3" name="Oval 382">
                    <a:extLst>
                      <a:ext uri="{FF2B5EF4-FFF2-40B4-BE49-F238E27FC236}">
                        <a16:creationId xmlns:a16="http://schemas.microsoft.com/office/drawing/2014/main" id="{7E05ADC3-E152-40FE-91E4-2E476819A15C}"/>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a:extLst>
                      <a:ext uri="{FF2B5EF4-FFF2-40B4-BE49-F238E27FC236}">
                        <a16:creationId xmlns:a16="http://schemas.microsoft.com/office/drawing/2014/main" id="{FF2C970F-99DF-4C38-A8A0-D10E3865D30C}"/>
                      </a:ext>
                    </a:extLst>
                  </p:cNvPr>
                  <p:cNvSpPr/>
                  <p:nvPr/>
                </p:nvSpPr>
                <p:spPr>
                  <a:xfrm>
                    <a:off x="6614095" y="3644057"/>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a:extLst>
                      <a:ext uri="{FF2B5EF4-FFF2-40B4-BE49-F238E27FC236}">
                        <a16:creationId xmlns:a16="http://schemas.microsoft.com/office/drawing/2014/main" id="{3AFF08A1-F15D-4D1A-ABA0-5DC6AF22E940}"/>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a:extLst>
                      <a:ext uri="{FF2B5EF4-FFF2-40B4-BE49-F238E27FC236}">
                        <a16:creationId xmlns:a16="http://schemas.microsoft.com/office/drawing/2014/main" id="{6227E56B-B24B-4AAD-A61D-13430FFB085B}"/>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a:extLst>
                      <a:ext uri="{FF2B5EF4-FFF2-40B4-BE49-F238E27FC236}">
                        <a16:creationId xmlns:a16="http://schemas.microsoft.com/office/drawing/2014/main" id="{052FFBD4-3325-4099-90B0-7FE79AE0E07E}"/>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a:extLst>
                      <a:ext uri="{FF2B5EF4-FFF2-40B4-BE49-F238E27FC236}">
                        <a16:creationId xmlns:a16="http://schemas.microsoft.com/office/drawing/2014/main" id="{43C4279D-31BB-4FE2-9B6A-9DA795B241FF}"/>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365" name="Group 364">
                <a:extLst>
                  <a:ext uri="{FF2B5EF4-FFF2-40B4-BE49-F238E27FC236}">
                    <a16:creationId xmlns:a16="http://schemas.microsoft.com/office/drawing/2014/main" id="{390B7A4B-BF34-4D71-B386-7685D88812AA}"/>
                  </a:ext>
                </a:extLst>
              </p:cNvPr>
              <p:cNvGrpSpPr/>
              <p:nvPr/>
            </p:nvGrpSpPr>
            <p:grpSpPr>
              <a:xfrm>
                <a:off x="542160" y="2033181"/>
                <a:ext cx="2482265" cy="321294"/>
                <a:chOff x="623534" y="3394668"/>
                <a:chExt cx="2881894" cy="398951"/>
              </a:xfrm>
            </p:grpSpPr>
            <p:grpSp>
              <p:nvGrpSpPr>
                <p:cNvPr id="367" name="Group 366">
                  <a:extLst>
                    <a:ext uri="{FF2B5EF4-FFF2-40B4-BE49-F238E27FC236}">
                      <a16:creationId xmlns:a16="http://schemas.microsoft.com/office/drawing/2014/main" id="{E31232A7-D383-4613-BC08-CC7369A00433}"/>
                    </a:ext>
                  </a:extLst>
                </p:cNvPr>
                <p:cNvGrpSpPr/>
                <p:nvPr/>
              </p:nvGrpSpPr>
              <p:grpSpPr>
                <a:xfrm>
                  <a:off x="623534" y="3394669"/>
                  <a:ext cx="551729" cy="398950"/>
                  <a:chOff x="608001" y="4872820"/>
                  <a:chExt cx="551729" cy="398950"/>
                </a:xfrm>
              </p:grpSpPr>
              <p:sp>
                <p:nvSpPr>
                  <p:cNvPr id="376" name="Heart 375">
                    <a:extLst>
                      <a:ext uri="{FF2B5EF4-FFF2-40B4-BE49-F238E27FC236}">
                        <a16:creationId xmlns:a16="http://schemas.microsoft.com/office/drawing/2014/main" id="{6D002B23-CC7F-4141-8D01-472C00B26C19}"/>
                      </a:ext>
                    </a:extLst>
                  </p:cNvPr>
                  <p:cNvSpPr/>
                  <p:nvPr/>
                </p:nvSpPr>
                <p:spPr>
                  <a:xfrm>
                    <a:off x="608001" y="4872820"/>
                    <a:ext cx="551729" cy="3989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Star: 5 Points 376">
                    <a:extLst>
                      <a:ext uri="{FF2B5EF4-FFF2-40B4-BE49-F238E27FC236}">
                        <a16:creationId xmlns:a16="http://schemas.microsoft.com/office/drawing/2014/main" id="{F61C4A82-635C-4D26-889E-7482745C5D82}"/>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8" name="Group 367">
                  <a:extLst>
                    <a:ext uri="{FF2B5EF4-FFF2-40B4-BE49-F238E27FC236}">
                      <a16:creationId xmlns:a16="http://schemas.microsoft.com/office/drawing/2014/main" id="{CA347B2D-288B-4DCB-B783-63031BEB9DD1}"/>
                    </a:ext>
                  </a:extLst>
                </p:cNvPr>
                <p:cNvGrpSpPr/>
                <p:nvPr/>
              </p:nvGrpSpPr>
              <p:grpSpPr>
                <a:xfrm>
                  <a:off x="1400256" y="3394669"/>
                  <a:ext cx="551729" cy="398950"/>
                  <a:chOff x="608001" y="4872820"/>
                  <a:chExt cx="551729" cy="398950"/>
                </a:xfrm>
              </p:grpSpPr>
              <p:sp>
                <p:nvSpPr>
                  <p:cNvPr id="374" name="Heart 373">
                    <a:extLst>
                      <a:ext uri="{FF2B5EF4-FFF2-40B4-BE49-F238E27FC236}">
                        <a16:creationId xmlns:a16="http://schemas.microsoft.com/office/drawing/2014/main" id="{411D8F53-907A-4A85-8B7C-7AD80E8AE716}"/>
                      </a:ext>
                    </a:extLst>
                  </p:cNvPr>
                  <p:cNvSpPr/>
                  <p:nvPr/>
                </p:nvSpPr>
                <p:spPr>
                  <a:xfrm>
                    <a:off x="608001" y="4872820"/>
                    <a:ext cx="551729" cy="3989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Star: 5 Points 374">
                    <a:extLst>
                      <a:ext uri="{FF2B5EF4-FFF2-40B4-BE49-F238E27FC236}">
                        <a16:creationId xmlns:a16="http://schemas.microsoft.com/office/drawing/2014/main" id="{DA55DF6E-CBA0-4B2D-8A22-318BD0D0230C}"/>
                      </a:ext>
                    </a:extLst>
                  </p:cNvPr>
                  <p:cNvSpPr/>
                  <p:nvPr/>
                </p:nvSpPr>
                <p:spPr>
                  <a:xfrm>
                    <a:off x="805984" y="5001934"/>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9" name="Group 368">
                  <a:extLst>
                    <a:ext uri="{FF2B5EF4-FFF2-40B4-BE49-F238E27FC236}">
                      <a16:creationId xmlns:a16="http://schemas.microsoft.com/office/drawing/2014/main" id="{73AE26C5-5710-4493-8DEC-ECFB64BD8259}"/>
                    </a:ext>
                  </a:extLst>
                </p:cNvPr>
                <p:cNvGrpSpPr/>
                <p:nvPr/>
              </p:nvGrpSpPr>
              <p:grpSpPr>
                <a:xfrm>
                  <a:off x="2176979" y="3394668"/>
                  <a:ext cx="1328449" cy="398951"/>
                  <a:chOff x="2176979" y="3394668"/>
                  <a:chExt cx="1328449" cy="398951"/>
                </a:xfrm>
              </p:grpSpPr>
              <p:sp>
                <p:nvSpPr>
                  <p:cNvPr id="370" name="Heart 369">
                    <a:extLst>
                      <a:ext uri="{FF2B5EF4-FFF2-40B4-BE49-F238E27FC236}">
                        <a16:creationId xmlns:a16="http://schemas.microsoft.com/office/drawing/2014/main" id="{03613E88-A68C-44B8-B71C-E5BBB01A0600}"/>
                      </a:ext>
                    </a:extLst>
                  </p:cNvPr>
                  <p:cNvSpPr/>
                  <p:nvPr/>
                </p:nvSpPr>
                <p:spPr>
                  <a:xfrm>
                    <a:off x="2953699" y="3394669"/>
                    <a:ext cx="551729" cy="3989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Heart 370">
                    <a:extLst>
                      <a:ext uri="{FF2B5EF4-FFF2-40B4-BE49-F238E27FC236}">
                        <a16:creationId xmlns:a16="http://schemas.microsoft.com/office/drawing/2014/main" id="{274FBD29-6FBD-4BC1-8BC3-CDAFD698A2FC}"/>
                      </a:ext>
                    </a:extLst>
                  </p:cNvPr>
                  <p:cNvSpPr/>
                  <p:nvPr/>
                </p:nvSpPr>
                <p:spPr>
                  <a:xfrm>
                    <a:off x="2176979" y="3394668"/>
                    <a:ext cx="551728" cy="398951"/>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2" name="Star: 5 Points 371">
                    <a:extLst>
                      <a:ext uri="{FF2B5EF4-FFF2-40B4-BE49-F238E27FC236}">
                        <a16:creationId xmlns:a16="http://schemas.microsoft.com/office/drawing/2014/main" id="{81720C30-77D9-49EA-B039-9CC75286396C}"/>
                      </a:ext>
                    </a:extLst>
                  </p:cNvPr>
                  <p:cNvSpPr/>
                  <p:nvPr/>
                </p:nvSpPr>
                <p:spPr>
                  <a:xfrm>
                    <a:off x="2366789" y="3490242"/>
                    <a:ext cx="205588" cy="19627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3" name="Straight Arrow Connector 372">
                    <a:extLst>
                      <a:ext uri="{FF2B5EF4-FFF2-40B4-BE49-F238E27FC236}">
                        <a16:creationId xmlns:a16="http://schemas.microsoft.com/office/drawing/2014/main" id="{2C5DDAFF-4991-4194-92F3-5B1988F3C77A}"/>
                      </a:ext>
                    </a:extLst>
                  </p:cNvPr>
                  <p:cNvCxnSpPr>
                    <a:cxnSpLocks/>
                  </p:cNvCxnSpPr>
                  <p:nvPr/>
                </p:nvCxnSpPr>
                <p:spPr>
                  <a:xfrm>
                    <a:off x="2657142" y="3571289"/>
                    <a:ext cx="593324" cy="41472"/>
                  </a:xfrm>
                  <a:prstGeom prst="straightConnector1">
                    <a:avLst/>
                  </a:prstGeom>
                  <a:solidFill>
                    <a:schemeClr val="accent6"/>
                  </a:solidFill>
                  <a:ln w="38100" cap="flat" cmpd="sng" algn="ctr">
                    <a:solidFill>
                      <a:srgbClr val="FF0000"/>
                    </a:solidFill>
                    <a:prstDash val="solid"/>
                    <a:round/>
                    <a:headEnd type="oval" w="med" len="med"/>
                    <a:tailEnd type="triangle" w="med" len="med"/>
                  </a:ln>
                </p:spPr>
                <p:style>
                  <a:lnRef idx="0">
                    <a:scrgbClr r="0" g="0" b="0"/>
                  </a:lnRef>
                  <a:fillRef idx="0">
                    <a:scrgbClr r="0" g="0" b="0"/>
                  </a:fillRef>
                  <a:effectRef idx="0">
                    <a:scrgbClr r="0" g="0" b="0"/>
                  </a:effectRef>
                  <a:fontRef idx="minor">
                    <a:schemeClr val="tx1"/>
                  </a:fontRef>
                </p:style>
              </p:cxnSp>
            </p:grpSp>
          </p:grpSp>
          <p:sp>
            <p:nvSpPr>
              <p:cNvPr id="366" name="TextBox 365">
                <a:extLst>
                  <a:ext uri="{FF2B5EF4-FFF2-40B4-BE49-F238E27FC236}">
                    <a16:creationId xmlns:a16="http://schemas.microsoft.com/office/drawing/2014/main" id="{F36B0BFE-AFC6-449F-A57F-F984ECF29FFA}"/>
                  </a:ext>
                </a:extLst>
              </p:cNvPr>
              <p:cNvSpPr txBox="1"/>
              <p:nvPr/>
            </p:nvSpPr>
            <p:spPr>
              <a:xfrm>
                <a:off x="492109" y="3674626"/>
                <a:ext cx="2358009" cy="523220"/>
              </a:xfrm>
              <a:prstGeom prst="rect">
                <a:avLst/>
              </a:prstGeom>
              <a:noFill/>
            </p:spPr>
            <p:txBody>
              <a:bodyPr wrap="square" rtlCol="0">
                <a:spAutoFit/>
              </a:bodyPr>
              <a:lstStyle/>
              <a:p>
                <a:r>
                  <a:rPr lang="en-GB" sz="2800" dirty="0"/>
                  <a:t> B      A      G</a:t>
                </a:r>
              </a:p>
            </p:txBody>
          </p:sp>
        </p:grpSp>
      </p:grpSp>
      <p:sp>
        <p:nvSpPr>
          <p:cNvPr id="2" name="TextBox 1">
            <a:extLst>
              <a:ext uri="{FF2B5EF4-FFF2-40B4-BE49-F238E27FC236}">
                <a16:creationId xmlns:a16="http://schemas.microsoft.com/office/drawing/2014/main" id="{1A56A37F-C98C-4B25-A14A-5257689C248E}"/>
              </a:ext>
            </a:extLst>
          </p:cNvPr>
          <p:cNvSpPr txBox="1"/>
          <p:nvPr/>
        </p:nvSpPr>
        <p:spPr>
          <a:xfrm>
            <a:off x="7126958" y="5570244"/>
            <a:ext cx="1765517" cy="400110"/>
          </a:xfrm>
          <a:prstGeom prst="rect">
            <a:avLst/>
          </a:prstGeom>
          <a:noFill/>
        </p:spPr>
        <p:txBody>
          <a:bodyPr wrap="square" rtlCol="0">
            <a:spAutoFit/>
          </a:bodyPr>
          <a:lstStyle/>
          <a:p>
            <a:r>
              <a:rPr lang="en-GB" sz="2000" u="sng" dirty="0">
                <a:solidFill>
                  <a:srgbClr val="FF3399"/>
                </a:solidFill>
              </a:rPr>
              <a:t>How do I start?</a:t>
            </a:r>
          </a:p>
        </p:txBody>
      </p:sp>
      <p:sp>
        <p:nvSpPr>
          <p:cNvPr id="5" name="TextBox 4">
            <a:extLst>
              <a:ext uri="{FF2B5EF4-FFF2-40B4-BE49-F238E27FC236}">
                <a16:creationId xmlns:a16="http://schemas.microsoft.com/office/drawing/2014/main" id="{7239BF78-E476-4B60-AF68-7ECFD1A28634}"/>
              </a:ext>
            </a:extLst>
          </p:cNvPr>
          <p:cNvSpPr txBox="1"/>
          <p:nvPr/>
        </p:nvSpPr>
        <p:spPr>
          <a:xfrm>
            <a:off x="2617567" y="2521059"/>
            <a:ext cx="4045565"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a:solidFill>
                  <a:schemeClr val="accent5">
                    <a:lumMod val="75000"/>
                  </a:schemeClr>
                </a:solidFill>
              </a:rPr>
              <a:t>Count 1-2-3-4 to start </a:t>
            </a:r>
            <a:endParaRPr lang="en-GB" sz="2800" dirty="0">
              <a:solidFill>
                <a:schemeClr val="accent1"/>
              </a:solidFill>
            </a:endParaRPr>
          </a:p>
          <a:p>
            <a:pPr marL="342900" indent="-342900">
              <a:buAutoNum type="arabicPeriod"/>
            </a:pPr>
            <a:r>
              <a:rPr lang="en-GB" sz="2800" dirty="0">
                <a:solidFill>
                  <a:schemeClr val="accent1"/>
                </a:solidFill>
              </a:rPr>
              <a:t>Clap the rhythm</a:t>
            </a:r>
          </a:p>
          <a:p>
            <a:pPr marL="342900" indent="-342900">
              <a:buAutoNum type="arabicPeriod"/>
            </a:pPr>
            <a:r>
              <a:rPr lang="en-GB" sz="2800" dirty="0">
                <a:solidFill>
                  <a:srgbClr val="00B050"/>
                </a:solidFill>
              </a:rPr>
              <a:t>Sing the tune</a:t>
            </a:r>
          </a:p>
          <a:p>
            <a:pPr marL="342900" indent="-342900">
              <a:buAutoNum type="arabicPeriod"/>
            </a:pPr>
            <a:r>
              <a:rPr lang="en-GB" sz="2800" dirty="0">
                <a:solidFill>
                  <a:srgbClr val="7030A0"/>
                </a:solidFill>
              </a:rPr>
              <a:t>Play the tune</a:t>
            </a:r>
            <a:endParaRPr lang="en-GB" sz="2400" dirty="0">
              <a:solidFill>
                <a:srgbClr val="7030A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A87242-E446-4AC2-AEC0-AE6614A1899D}"/>
              </a:ext>
            </a:extLst>
          </p:cNvPr>
          <p:cNvSpPr>
            <a:spLocks noGrp="1"/>
          </p:cNvSpPr>
          <p:nvPr>
            <p:ph type="ftr" sz="quarter" idx="11"/>
          </p:nvPr>
        </p:nvSpPr>
        <p:spPr>
          <a:xfrm>
            <a:off x="0" y="6356350"/>
            <a:ext cx="4009728" cy="365125"/>
          </a:xfrm>
        </p:spPr>
        <p:txBody>
          <a:bodyPr/>
          <a:lstStyle/>
          <a:p>
            <a:pPr algn="ctr"/>
            <a:r>
              <a:rPr lang="en-GB" dirty="0"/>
              <a:t>http://www.educationonfire.com/primary-music                               </a:t>
            </a:r>
          </a:p>
        </p:txBody>
      </p:sp>
      <p:sp>
        <p:nvSpPr>
          <p:cNvPr id="6" name="Rectangle 5">
            <a:extLst>
              <a:ext uri="{FF2B5EF4-FFF2-40B4-BE49-F238E27FC236}">
                <a16:creationId xmlns:a16="http://schemas.microsoft.com/office/drawing/2014/main" id="{11B17570-85BD-4BA8-A131-2E6D69082786}"/>
              </a:ext>
            </a:extLst>
          </p:cNvPr>
          <p:cNvSpPr/>
          <p:nvPr/>
        </p:nvSpPr>
        <p:spPr>
          <a:xfrm>
            <a:off x="1353448" y="186355"/>
            <a:ext cx="6437104" cy="609792"/>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Merrily We Roll Along</a:t>
            </a:r>
          </a:p>
        </p:txBody>
      </p:sp>
      <p:grpSp>
        <p:nvGrpSpPr>
          <p:cNvPr id="16" name="Group 15">
            <a:extLst>
              <a:ext uri="{FF2B5EF4-FFF2-40B4-BE49-F238E27FC236}">
                <a16:creationId xmlns:a16="http://schemas.microsoft.com/office/drawing/2014/main" id="{67D67DB3-A327-415D-A814-70063F4CD2F6}"/>
              </a:ext>
            </a:extLst>
          </p:cNvPr>
          <p:cNvGrpSpPr/>
          <p:nvPr/>
        </p:nvGrpSpPr>
        <p:grpSpPr>
          <a:xfrm>
            <a:off x="148261" y="1468227"/>
            <a:ext cx="8847478" cy="1724173"/>
            <a:chOff x="111394" y="1468227"/>
            <a:chExt cx="8847478" cy="1724173"/>
          </a:xfrm>
        </p:grpSpPr>
        <p:grpSp>
          <p:nvGrpSpPr>
            <p:cNvPr id="12" name="Group 11">
              <a:extLst>
                <a:ext uri="{FF2B5EF4-FFF2-40B4-BE49-F238E27FC236}">
                  <a16:creationId xmlns:a16="http://schemas.microsoft.com/office/drawing/2014/main" id="{1E0EDBFF-D7BF-452C-8D72-7D90048EC67A}"/>
                </a:ext>
              </a:extLst>
            </p:cNvPr>
            <p:cNvGrpSpPr/>
            <p:nvPr/>
          </p:nvGrpSpPr>
          <p:grpSpPr>
            <a:xfrm>
              <a:off x="111394" y="1468227"/>
              <a:ext cx="2357376" cy="1724173"/>
              <a:chOff x="111394" y="1468227"/>
              <a:chExt cx="2357376" cy="1724173"/>
            </a:xfrm>
          </p:grpSpPr>
          <p:grpSp>
            <p:nvGrpSpPr>
              <p:cNvPr id="364" name="Group 363">
                <a:extLst>
                  <a:ext uri="{FF2B5EF4-FFF2-40B4-BE49-F238E27FC236}">
                    <a16:creationId xmlns:a16="http://schemas.microsoft.com/office/drawing/2014/main" id="{99BAFDF3-DC4D-4233-8671-C295B3C5B433}"/>
                  </a:ext>
                </a:extLst>
              </p:cNvPr>
              <p:cNvGrpSpPr/>
              <p:nvPr/>
            </p:nvGrpSpPr>
            <p:grpSpPr>
              <a:xfrm>
                <a:off x="111394" y="1804493"/>
                <a:ext cx="2357376" cy="1023191"/>
                <a:chOff x="389360" y="1536057"/>
                <a:chExt cx="2961724" cy="1267544"/>
              </a:xfrm>
            </p:grpSpPr>
            <p:grpSp>
              <p:nvGrpSpPr>
                <p:cNvPr id="378" name="Group 377">
                  <a:extLst>
                    <a:ext uri="{FF2B5EF4-FFF2-40B4-BE49-F238E27FC236}">
                      <a16:creationId xmlns:a16="http://schemas.microsoft.com/office/drawing/2014/main" id="{7FF76CCE-7B73-4E24-8176-EB0B66E38ADA}"/>
                    </a:ext>
                  </a:extLst>
                </p:cNvPr>
                <p:cNvGrpSpPr/>
                <p:nvPr/>
              </p:nvGrpSpPr>
              <p:grpSpPr>
                <a:xfrm>
                  <a:off x="389360" y="1536057"/>
                  <a:ext cx="707039" cy="1267544"/>
                  <a:chOff x="6660232" y="1988840"/>
                  <a:chExt cx="1656184" cy="4248472"/>
                </a:xfrm>
              </p:grpSpPr>
              <p:grpSp>
                <p:nvGrpSpPr>
                  <p:cNvPr id="418" name="Group 417">
                    <a:extLst>
                      <a:ext uri="{FF2B5EF4-FFF2-40B4-BE49-F238E27FC236}">
                        <a16:creationId xmlns:a16="http://schemas.microsoft.com/office/drawing/2014/main" id="{5C679F96-F50D-4500-A6FE-A17A19A80A44}"/>
                      </a:ext>
                    </a:extLst>
                  </p:cNvPr>
                  <p:cNvGrpSpPr/>
                  <p:nvPr/>
                </p:nvGrpSpPr>
                <p:grpSpPr>
                  <a:xfrm>
                    <a:off x="6660232" y="1988840"/>
                    <a:ext cx="1224136" cy="4248472"/>
                    <a:chOff x="611560" y="2060848"/>
                    <a:chExt cx="1224136" cy="3744416"/>
                  </a:xfrm>
                </p:grpSpPr>
                <p:sp>
                  <p:nvSpPr>
                    <p:cNvPr id="426" name="Oval 425">
                      <a:extLst>
                        <a:ext uri="{FF2B5EF4-FFF2-40B4-BE49-F238E27FC236}">
                          <a16:creationId xmlns:a16="http://schemas.microsoft.com/office/drawing/2014/main" id="{ACB64692-BC00-4852-A4BD-761C81E86D02}"/>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7" name="Straight Connector 426">
                      <a:extLst>
                        <a:ext uri="{FF2B5EF4-FFF2-40B4-BE49-F238E27FC236}">
                          <a16:creationId xmlns:a16="http://schemas.microsoft.com/office/drawing/2014/main" id="{F5E8F985-935E-4EB3-8932-934F759C177A}"/>
                        </a:ext>
                      </a:extLst>
                    </p:cNvPr>
                    <p:cNvCxnSpPr>
                      <a:stCxn id="42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D786F865-4BEE-479F-A150-733D85ED1D78}"/>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9" name="Arc 428">
                      <a:extLst>
                        <a:ext uri="{FF2B5EF4-FFF2-40B4-BE49-F238E27FC236}">
                          <a16:creationId xmlns:a16="http://schemas.microsoft.com/office/drawing/2014/main" id="{59C31A3E-45B6-4F1A-A892-E23BBA201D58}"/>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19" name="Oval 418">
                    <a:extLst>
                      <a:ext uri="{FF2B5EF4-FFF2-40B4-BE49-F238E27FC236}">
                        <a16:creationId xmlns:a16="http://schemas.microsoft.com/office/drawing/2014/main" id="{9A252FB9-EC22-4020-9E55-176895A23232}"/>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20" name="Oval 419">
                    <a:extLst>
                      <a:ext uri="{FF2B5EF4-FFF2-40B4-BE49-F238E27FC236}">
                        <a16:creationId xmlns:a16="http://schemas.microsoft.com/office/drawing/2014/main" id="{37454E71-A24E-4B70-B6F0-9449DC1FA273}"/>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0C36E567-C8EB-4EB6-BB26-4292FE4902C1}"/>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3F0CB542-3A21-4140-BC09-C9F4BC1077F3}"/>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1A94B5E6-68C5-401D-942A-B03225BE1787}"/>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C57746AA-B94C-47D2-92E7-BF23C3EE3AC4}"/>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2F7A4F8B-A55B-46F1-8258-40CE9FC593FF}"/>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79" name="Group 378">
                  <a:extLst>
                    <a:ext uri="{FF2B5EF4-FFF2-40B4-BE49-F238E27FC236}">
                      <a16:creationId xmlns:a16="http://schemas.microsoft.com/office/drawing/2014/main" id="{D861BF5A-9392-4BE9-9047-7FA0AA67B98A}"/>
                    </a:ext>
                  </a:extLst>
                </p:cNvPr>
                <p:cNvGrpSpPr/>
                <p:nvPr/>
              </p:nvGrpSpPr>
              <p:grpSpPr>
                <a:xfrm>
                  <a:off x="1140922" y="1536057"/>
                  <a:ext cx="707039" cy="1267544"/>
                  <a:chOff x="6228184" y="1988840"/>
                  <a:chExt cx="1656184" cy="4248472"/>
                </a:xfrm>
              </p:grpSpPr>
              <p:grpSp>
                <p:nvGrpSpPr>
                  <p:cNvPr id="406" name="Group 405">
                    <a:extLst>
                      <a:ext uri="{FF2B5EF4-FFF2-40B4-BE49-F238E27FC236}">
                        <a16:creationId xmlns:a16="http://schemas.microsoft.com/office/drawing/2014/main" id="{6DA6447B-C42B-4187-89F1-D80E66E871FB}"/>
                      </a:ext>
                    </a:extLst>
                  </p:cNvPr>
                  <p:cNvGrpSpPr/>
                  <p:nvPr/>
                </p:nvGrpSpPr>
                <p:grpSpPr>
                  <a:xfrm>
                    <a:off x="6228184" y="1988840"/>
                    <a:ext cx="1224136" cy="4248472"/>
                    <a:chOff x="611560" y="2060848"/>
                    <a:chExt cx="1224136" cy="3744416"/>
                  </a:xfrm>
                </p:grpSpPr>
                <p:sp>
                  <p:nvSpPr>
                    <p:cNvPr id="414" name="Oval 413">
                      <a:extLst>
                        <a:ext uri="{FF2B5EF4-FFF2-40B4-BE49-F238E27FC236}">
                          <a16:creationId xmlns:a16="http://schemas.microsoft.com/office/drawing/2014/main" id="{4EA41CED-4C46-4046-8FD4-D11AB342AA26}"/>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5" name="Straight Connector 414">
                      <a:extLst>
                        <a:ext uri="{FF2B5EF4-FFF2-40B4-BE49-F238E27FC236}">
                          <a16:creationId xmlns:a16="http://schemas.microsoft.com/office/drawing/2014/main" id="{201CC3E7-2ACE-4C7A-AC86-C3F8D8F8C7E4}"/>
                        </a:ext>
                      </a:extLst>
                    </p:cNvPr>
                    <p:cNvCxnSpPr>
                      <a:stCxn id="41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F4FA5380-C9A3-4F2D-AA86-3B48584DC0A6}"/>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7" name="Arc 416">
                      <a:extLst>
                        <a:ext uri="{FF2B5EF4-FFF2-40B4-BE49-F238E27FC236}">
                          <a16:creationId xmlns:a16="http://schemas.microsoft.com/office/drawing/2014/main" id="{1F969494-4DFC-4952-8C7F-A3C024FB8F61}"/>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07" name="Oval 406">
                    <a:extLst>
                      <a:ext uri="{FF2B5EF4-FFF2-40B4-BE49-F238E27FC236}">
                        <a16:creationId xmlns:a16="http://schemas.microsoft.com/office/drawing/2014/main" id="{344FC243-B5C3-4F2F-8B92-C38759CB10BC}"/>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8" name="Oval 407">
                    <a:extLst>
                      <a:ext uri="{FF2B5EF4-FFF2-40B4-BE49-F238E27FC236}">
                        <a16:creationId xmlns:a16="http://schemas.microsoft.com/office/drawing/2014/main" id="{B8F844FE-4CE1-4407-8D09-72D901E6E908}"/>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8C8E9E05-BE5C-4C23-AAAA-26FDD82D26BD}"/>
                      </a:ext>
                    </a:extLst>
                  </p:cNvPr>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EFCC184A-8BEC-455B-BAB1-C6E762B8F308}"/>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2F5260D3-394F-4AC5-8C50-0F57659442EF}"/>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8421F43B-DF0B-4CC7-B864-7A53F1EECCAD}"/>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E12EF3B4-11F9-461D-B774-981F0C2DADD4}"/>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80" name="Group 379">
                  <a:extLst>
                    <a:ext uri="{FF2B5EF4-FFF2-40B4-BE49-F238E27FC236}">
                      <a16:creationId xmlns:a16="http://schemas.microsoft.com/office/drawing/2014/main" id="{1EE873DC-B060-4EFE-93AD-3401C27DC571}"/>
                    </a:ext>
                  </a:extLst>
                </p:cNvPr>
                <p:cNvGrpSpPr/>
                <p:nvPr/>
              </p:nvGrpSpPr>
              <p:grpSpPr>
                <a:xfrm>
                  <a:off x="1892484" y="1536057"/>
                  <a:ext cx="707039" cy="1267544"/>
                  <a:chOff x="6228184" y="1988840"/>
                  <a:chExt cx="1656184" cy="4248472"/>
                </a:xfrm>
              </p:grpSpPr>
              <p:grpSp>
                <p:nvGrpSpPr>
                  <p:cNvPr id="394" name="Group 393">
                    <a:extLst>
                      <a:ext uri="{FF2B5EF4-FFF2-40B4-BE49-F238E27FC236}">
                        <a16:creationId xmlns:a16="http://schemas.microsoft.com/office/drawing/2014/main" id="{6233BE5A-F8D7-4B6F-8216-A5CF94543D99}"/>
                      </a:ext>
                    </a:extLst>
                  </p:cNvPr>
                  <p:cNvGrpSpPr/>
                  <p:nvPr/>
                </p:nvGrpSpPr>
                <p:grpSpPr>
                  <a:xfrm>
                    <a:off x="6228184" y="1988840"/>
                    <a:ext cx="1224136" cy="4248472"/>
                    <a:chOff x="611560" y="2060848"/>
                    <a:chExt cx="1224136" cy="3744416"/>
                  </a:xfrm>
                </p:grpSpPr>
                <p:sp>
                  <p:nvSpPr>
                    <p:cNvPr id="402" name="Oval 401">
                      <a:extLst>
                        <a:ext uri="{FF2B5EF4-FFF2-40B4-BE49-F238E27FC236}">
                          <a16:creationId xmlns:a16="http://schemas.microsoft.com/office/drawing/2014/main" id="{F85C4971-ED07-45A9-A1DB-5DB99253FF5B}"/>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3" name="Straight Connector 402">
                      <a:extLst>
                        <a:ext uri="{FF2B5EF4-FFF2-40B4-BE49-F238E27FC236}">
                          <a16:creationId xmlns:a16="http://schemas.microsoft.com/office/drawing/2014/main" id="{7F9934A2-F00C-4627-B5CC-AC5BFB4841E1}"/>
                        </a:ext>
                      </a:extLst>
                    </p:cNvPr>
                    <p:cNvCxnSpPr>
                      <a:stCxn id="40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C11A2A18-FA4F-4C67-ACB3-0E03D0E2740B}"/>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5" name="Arc 404">
                      <a:extLst>
                        <a:ext uri="{FF2B5EF4-FFF2-40B4-BE49-F238E27FC236}">
                          <a16:creationId xmlns:a16="http://schemas.microsoft.com/office/drawing/2014/main" id="{FCB76652-82A0-48B4-AA58-200273552F64}"/>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95" name="Oval 394">
                    <a:extLst>
                      <a:ext uri="{FF2B5EF4-FFF2-40B4-BE49-F238E27FC236}">
                        <a16:creationId xmlns:a16="http://schemas.microsoft.com/office/drawing/2014/main" id="{3E2E4D74-CE4A-49B8-ABE0-60720C1A27EB}"/>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6" name="Oval 395">
                    <a:extLst>
                      <a:ext uri="{FF2B5EF4-FFF2-40B4-BE49-F238E27FC236}">
                        <a16:creationId xmlns:a16="http://schemas.microsoft.com/office/drawing/2014/main" id="{A8657FB6-F516-48E1-BC10-3FBAA5F13DB8}"/>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D78B62EB-A845-44C9-B09F-918F1B5267F6}"/>
                      </a:ext>
                    </a:extLst>
                  </p:cNvPr>
                  <p:cNvSpPr/>
                  <p:nvPr/>
                </p:nvSpPr>
                <p:spPr>
                  <a:xfrm>
                    <a:off x="6614095" y="3644057"/>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9ED3D947-A667-4CAB-8295-FC4C89AF61D4}"/>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1476B9F3-C03A-4421-90FB-C026D8D2EC8B}"/>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2223E4BB-CAB5-44C6-972F-BE5B7BF75592}"/>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90B19FC5-9A1C-4259-BB1A-C4550DCCAC6D}"/>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81" name="Group 380">
                  <a:extLst>
                    <a:ext uri="{FF2B5EF4-FFF2-40B4-BE49-F238E27FC236}">
                      <a16:creationId xmlns:a16="http://schemas.microsoft.com/office/drawing/2014/main" id="{8E2137E8-1965-4D0B-A215-D51B7C767C67}"/>
                    </a:ext>
                  </a:extLst>
                </p:cNvPr>
                <p:cNvGrpSpPr/>
                <p:nvPr/>
              </p:nvGrpSpPr>
              <p:grpSpPr>
                <a:xfrm>
                  <a:off x="2644045" y="1536057"/>
                  <a:ext cx="707039" cy="1267544"/>
                  <a:chOff x="6228184" y="1988840"/>
                  <a:chExt cx="1656184" cy="4248472"/>
                </a:xfrm>
              </p:grpSpPr>
              <p:grpSp>
                <p:nvGrpSpPr>
                  <p:cNvPr id="382" name="Group 381">
                    <a:extLst>
                      <a:ext uri="{FF2B5EF4-FFF2-40B4-BE49-F238E27FC236}">
                        <a16:creationId xmlns:a16="http://schemas.microsoft.com/office/drawing/2014/main" id="{A6774DEC-EF9B-445C-9CB0-48D57E004A1C}"/>
                      </a:ext>
                    </a:extLst>
                  </p:cNvPr>
                  <p:cNvGrpSpPr/>
                  <p:nvPr/>
                </p:nvGrpSpPr>
                <p:grpSpPr>
                  <a:xfrm>
                    <a:off x="6228184" y="1988840"/>
                    <a:ext cx="1224136" cy="4248472"/>
                    <a:chOff x="611560" y="2060848"/>
                    <a:chExt cx="1224136" cy="3744416"/>
                  </a:xfrm>
                </p:grpSpPr>
                <p:sp>
                  <p:nvSpPr>
                    <p:cNvPr id="390" name="Oval 389">
                      <a:extLst>
                        <a:ext uri="{FF2B5EF4-FFF2-40B4-BE49-F238E27FC236}">
                          <a16:creationId xmlns:a16="http://schemas.microsoft.com/office/drawing/2014/main" id="{27CF5F84-5199-4B78-80C5-FFEC54261B64}"/>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1" name="Straight Connector 390">
                      <a:extLst>
                        <a:ext uri="{FF2B5EF4-FFF2-40B4-BE49-F238E27FC236}">
                          <a16:creationId xmlns:a16="http://schemas.microsoft.com/office/drawing/2014/main" id="{C251FCD7-137F-4197-8086-25A414380346}"/>
                        </a:ext>
                      </a:extLst>
                    </p:cNvPr>
                    <p:cNvCxnSpPr>
                      <a:stCxn id="390"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FB07D942-8025-4BA4-8406-24103D9BF1D7}"/>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3" name="Arc 392">
                      <a:extLst>
                        <a:ext uri="{FF2B5EF4-FFF2-40B4-BE49-F238E27FC236}">
                          <a16:creationId xmlns:a16="http://schemas.microsoft.com/office/drawing/2014/main" id="{06FD3AB6-3B58-4A33-9BBD-D483DD5D43FC}"/>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83" name="Oval 382">
                    <a:extLst>
                      <a:ext uri="{FF2B5EF4-FFF2-40B4-BE49-F238E27FC236}">
                        <a16:creationId xmlns:a16="http://schemas.microsoft.com/office/drawing/2014/main" id="{84B3E61C-14F3-4CFA-80BC-780EBB757F52}"/>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4" name="Oval 383">
                    <a:extLst>
                      <a:ext uri="{FF2B5EF4-FFF2-40B4-BE49-F238E27FC236}">
                        <a16:creationId xmlns:a16="http://schemas.microsoft.com/office/drawing/2014/main" id="{E2464E65-67BE-407A-9924-AB025C56125B}"/>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a:extLst>
                      <a:ext uri="{FF2B5EF4-FFF2-40B4-BE49-F238E27FC236}">
                        <a16:creationId xmlns:a16="http://schemas.microsoft.com/office/drawing/2014/main" id="{7939BA59-FB09-4629-A67B-C8497D5F82E3}"/>
                      </a:ext>
                    </a:extLst>
                  </p:cNvPr>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a:extLst>
                      <a:ext uri="{FF2B5EF4-FFF2-40B4-BE49-F238E27FC236}">
                        <a16:creationId xmlns:a16="http://schemas.microsoft.com/office/drawing/2014/main" id="{78EFD343-2B97-4B9B-8E06-1BBA76C686EC}"/>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a:extLst>
                      <a:ext uri="{FF2B5EF4-FFF2-40B4-BE49-F238E27FC236}">
                        <a16:creationId xmlns:a16="http://schemas.microsoft.com/office/drawing/2014/main" id="{717D24E2-B6DE-415B-B19B-245B625FE989}"/>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a:extLst>
                      <a:ext uri="{FF2B5EF4-FFF2-40B4-BE49-F238E27FC236}">
                        <a16:creationId xmlns:a16="http://schemas.microsoft.com/office/drawing/2014/main" id="{AA8AAA35-95B6-4EFD-A136-91196694134C}"/>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Oval 388">
                    <a:extLst>
                      <a:ext uri="{FF2B5EF4-FFF2-40B4-BE49-F238E27FC236}">
                        <a16:creationId xmlns:a16="http://schemas.microsoft.com/office/drawing/2014/main" id="{CC1203A4-02A0-45D7-A4D0-B11CA4CCC1A7}"/>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3" name="Group 2">
                <a:extLst>
                  <a:ext uri="{FF2B5EF4-FFF2-40B4-BE49-F238E27FC236}">
                    <a16:creationId xmlns:a16="http://schemas.microsoft.com/office/drawing/2014/main" id="{6064B151-6BBB-449D-A85D-4E79362BDD5C}"/>
                  </a:ext>
                </a:extLst>
              </p:cNvPr>
              <p:cNvGrpSpPr/>
              <p:nvPr/>
            </p:nvGrpSpPr>
            <p:grpSpPr>
              <a:xfrm>
                <a:off x="181962" y="1468227"/>
                <a:ext cx="2072103" cy="271945"/>
                <a:chOff x="184926" y="2885935"/>
                <a:chExt cx="2072103" cy="271945"/>
              </a:xfrm>
            </p:grpSpPr>
            <p:grpSp>
              <p:nvGrpSpPr>
                <p:cNvPr id="365" name="Group 364">
                  <a:extLst>
                    <a:ext uri="{FF2B5EF4-FFF2-40B4-BE49-F238E27FC236}">
                      <a16:creationId xmlns:a16="http://schemas.microsoft.com/office/drawing/2014/main" id="{A20D9654-D52F-4145-8E4E-649B40D9D9AF}"/>
                    </a:ext>
                  </a:extLst>
                </p:cNvPr>
                <p:cNvGrpSpPr/>
                <p:nvPr/>
              </p:nvGrpSpPr>
              <p:grpSpPr>
                <a:xfrm>
                  <a:off x="184926" y="2885935"/>
                  <a:ext cx="292979" cy="271945"/>
                  <a:chOff x="608001" y="4785753"/>
                  <a:chExt cx="551729" cy="398950"/>
                </a:xfrm>
              </p:grpSpPr>
              <p:sp>
                <p:nvSpPr>
                  <p:cNvPr id="376" name="Heart 375">
                    <a:extLst>
                      <a:ext uri="{FF2B5EF4-FFF2-40B4-BE49-F238E27FC236}">
                        <a16:creationId xmlns:a16="http://schemas.microsoft.com/office/drawing/2014/main" id="{334ACFF6-8B05-4C57-90A9-CF76B2FE4035}"/>
                      </a:ext>
                    </a:extLst>
                  </p:cNvPr>
                  <p:cNvSpPr/>
                  <p:nvPr/>
                </p:nvSpPr>
                <p:spPr>
                  <a:xfrm>
                    <a:off x="608001" y="4785753"/>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Star: 5 Points 376">
                    <a:extLst>
                      <a:ext uri="{FF2B5EF4-FFF2-40B4-BE49-F238E27FC236}">
                        <a16:creationId xmlns:a16="http://schemas.microsoft.com/office/drawing/2014/main" id="{7FE895E0-214A-43D8-A57B-64361B92FCEF}"/>
                      </a:ext>
                    </a:extLst>
                  </p:cNvPr>
                  <p:cNvSpPr/>
                  <p:nvPr/>
                </p:nvSpPr>
                <p:spPr>
                  <a:xfrm>
                    <a:off x="807252" y="4920082"/>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6" name="Group 365">
                  <a:extLst>
                    <a:ext uri="{FF2B5EF4-FFF2-40B4-BE49-F238E27FC236}">
                      <a16:creationId xmlns:a16="http://schemas.microsoft.com/office/drawing/2014/main" id="{DBF15802-0B17-4D41-BFCC-886EB868D410}"/>
                    </a:ext>
                  </a:extLst>
                </p:cNvPr>
                <p:cNvGrpSpPr/>
                <p:nvPr/>
              </p:nvGrpSpPr>
              <p:grpSpPr>
                <a:xfrm>
                  <a:off x="759788" y="2885935"/>
                  <a:ext cx="292979" cy="271945"/>
                  <a:chOff x="608001" y="4821072"/>
                  <a:chExt cx="551729" cy="398950"/>
                </a:xfrm>
              </p:grpSpPr>
              <p:sp>
                <p:nvSpPr>
                  <p:cNvPr id="374" name="Heart 373">
                    <a:extLst>
                      <a:ext uri="{FF2B5EF4-FFF2-40B4-BE49-F238E27FC236}">
                        <a16:creationId xmlns:a16="http://schemas.microsoft.com/office/drawing/2014/main" id="{D267D047-C655-4F1A-AE07-168CB651FDF7}"/>
                      </a:ext>
                    </a:extLst>
                  </p:cNvPr>
                  <p:cNvSpPr/>
                  <p:nvPr/>
                </p:nvSpPr>
                <p:spPr>
                  <a:xfrm>
                    <a:off x="608001" y="4821072"/>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Star: 5 Points 374">
                    <a:extLst>
                      <a:ext uri="{FF2B5EF4-FFF2-40B4-BE49-F238E27FC236}">
                        <a16:creationId xmlns:a16="http://schemas.microsoft.com/office/drawing/2014/main" id="{6EB79CC9-541D-45E5-A06F-D780169190F6}"/>
                      </a:ext>
                    </a:extLst>
                  </p:cNvPr>
                  <p:cNvSpPr/>
                  <p:nvPr/>
                </p:nvSpPr>
                <p:spPr>
                  <a:xfrm>
                    <a:off x="811292" y="4966535"/>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7" name="Group 366">
                  <a:extLst>
                    <a:ext uri="{FF2B5EF4-FFF2-40B4-BE49-F238E27FC236}">
                      <a16:creationId xmlns:a16="http://schemas.microsoft.com/office/drawing/2014/main" id="{25C53084-47DF-42BC-ADA2-A39BD32781D5}"/>
                    </a:ext>
                  </a:extLst>
                </p:cNvPr>
                <p:cNvGrpSpPr/>
                <p:nvPr/>
              </p:nvGrpSpPr>
              <p:grpSpPr>
                <a:xfrm>
                  <a:off x="1964050" y="2885935"/>
                  <a:ext cx="292979" cy="271945"/>
                  <a:chOff x="608001" y="4872820"/>
                  <a:chExt cx="551729" cy="398950"/>
                </a:xfrm>
              </p:grpSpPr>
              <p:sp>
                <p:nvSpPr>
                  <p:cNvPr id="372" name="Heart 371">
                    <a:extLst>
                      <a:ext uri="{FF2B5EF4-FFF2-40B4-BE49-F238E27FC236}">
                        <a16:creationId xmlns:a16="http://schemas.microsoft.com/office/drawing/2014/main" id="{D576FA78-8471-4A84-98C6-79682228A985}"/>
                      </a:ext>
                    </a:extLst>
                  </p:cNvPr>
                  <p:cNvSpPr/>
                  <p:nvPr/>
                </p:nvSpPr>
                <p:spPr>
                  <a:xfrm>
                    <a:off x="608001" y="487282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3" name="Star: 5 Points 372">
                    <a:extLst>
                      <a:ext uri="{FF2B5EF4-FFF2-40B4-BE49-F238E27FC236}">
                        <a16:creationId xmlns:a16="http://schemas.microsoft.com/office/drawing/2014/main" id="{EA549C03-0FF9-49CA-ACDC-EC6DF23D9342}"/>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8" name="Group 367">
                  <a:extLst>
                    <a:ext uri="{FF2B5EF4-FFF2-40B4-BE49-F238E27FC236}">
                      <a16:creationId xmlns:a16="http://schemas.microsoft.com/office/drawing/2014/main" id="{02B8444F-EC0E-4B14-9400-9BE9100FE2D3}"/>
                    </a:ext>
                  </a:extLst>
                </p:cNvPr>
                <p:cNvGrpSpPr/>
                <p:nvPr/>
              </p:nvGrpSpPr>
              <p:grpSpPr>
                <a:xfrm>
                  <a:off x="1398277" y="2885935"/>
                  <a:ext cx="292979" cy="271945"/>
                  <a:chOff x="608001" y="4838994"/>
                  <a:chExt cx="551729" cy="398950"/>
                </a:xfrm>
              </p:grpSpPr>
              <p:sp>
                <p:nvSpPr>
                  <p:cNvPr id="370" name="Heart 369">
                    <a:extLst>
                      <a:ext uri="{FF2B5EF4-FFF2-40B4-BE49-F238E27FC236}">
                        <a16:creationId xmlns:a16="http://schemas.microsoft.com/office/drawing/2014/main" id="{A1CB9211-53FA-47EC-B02E-7DD28866B27F}"/>
                      </a:ext>
                    </a:extLst>
                  </p:cNvPr>
                  <p:cNvSpPr/>
                  <p:nvPr/>
                </p:nvSpPr>
                <p:spPr>
                  <a:xfrm>
                    <a:off x="608001" y="4838994"/>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Star: 5 Points 370">
                    <a:extLst>
                      <a:ext uri="{FF2B5EF4-FFF2-40B4-BE49-F238E27FC236}">
                        <a16:creationId xmlns:a16="http://schemas.microsoft.com/office/drawing/2014/main" id="{27728C6F-C189-4C71-BD56-99A72CB9791A}"/>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9" name="TextBox 368">
                <a:extLst>
                  <a:ext uri="{FF2B5EF4-FFF2-40B4-BE49-F238E27FC236}">
                    <a16:creationId xmlns:a16="http://schemas.microsoft.com/office/drawing/2014/main" id="{96FA09B4-6C4B-4540-8E14-9997B1555690}"/>
                  </a:ext>
                </a:extLst>
              </p:cNvPr>
              <p:cNvSpPr txBox="1"/>
              <p:nvPr/>
            </p:nvSpPr>
            <p:spPr>
              <a:xfrm>
                <a:off x="167017" y="2823068"/>
                <a:ext cx="2228348" cy="369332"/>
              </a:xfrm>
              <a:prstGeom prst="rect">
                <a:avLst/>
              </a:prstGeom>
              <a:noFill/>
            </p:spPr>
            <p:txBody>
              <a:bodyPr wrap="square" rtlCol="0">
                <a:spAutoFit/>
              </a:bodyPr>
              <a:lstStyle/>
              <a:p>
                <a:r>
                  <a:rPr lang="en-GB" dirty="0"/>
                  <a:t>B         A         G        A</a:t>
                </a:r>
              </a:p>
            </p:txBody>
          </p:sp>
        </p:grpSp>
        <p:grpSp>
          <p:nvGrpSpPr>
            <p:cNvPr id="11" name="Group 10">
              <a:extLst>
                <a:ext uri="{FF2B5EF4-FFF2-40B4-BE49-F238E27FC236}">
                  <a16:creationId xmlns:a16="http://schemas.microsoft.com/office/drawing/2014/main" id="{A485159C-0C76-4D9F-9A8E-F7D5725D64F0}"/>
                </a:ext>
              </a:extLst>
            </p:cNvPr>
            <p:cNvGrpSpPr/>
            <p:nvPr/>
          </p:nvGrpSpPr>
          <p:grpSpPr>
            <a:xfrm>
              <a:off x="2698607" y="1468227"/>
              <a:ext cx="2094288" cy="1724173"/>
              <a:chOff x="2698607" y="1468227"/>
              <a:chExt cx="2094288" cy="1724173"/>
            </a:xfrm>
          </p:grpSpPr>
          <p:grpSp>
            <p:nvGrpSpPr>
              <p:cNvPr id="8" name="Group 7">
                <a:extLst>
                  <a:ext uri="{FF2B5EF4-FFF2-40B4-BE49-F238E27FC236}">
                    <a16:creationId xmlns:a16="http://schemas.microsoft.com/office/drawing/2014/main" id="{74A2647B-205B-4B67-A515-C3DC9A804AA4}"/>
                  </a:ext>
                </a:extLst>
              </p:cNvPr>
              <p:cNvGrpSpPr/>
              <p:nvPr/>
            </p:nvGrpSpPr>
            <p:grpSpPr>
              <a:xfrm>
                <a:off x="2800474" y="1800807"/>
                <a:ext cx="1757379" cy="1030563"/>
                <a:chOff x="2723151" y="1830322"/>
                <a:chExt cx="1757379" cy="1030563"/>
              </a:xfrm>
            </p:grpSpPr>
            <p:grpSp>
              <p:nvGrpSpPr>
                <p:cNvPr id="59" name="Group 58">
                  <a:extLst>
                    <a:ext uri="{FF2B5EF4-FFF2-40B4-BE49-F238E27FC236}">
                      <a16:creationId xmlns:a16="http://schemas.microsoft.com/office/drawing/2014/main" id="{670C0D7A-6895-49ED-98F2-EA17B3BAF410}"/>
                    </a:ext>
                  </a:extLst>
                </p:cNvPr>
                <p:cNvGrpSpPr/>
                <p:nvPr/>
              </p:nvGrpSpPr>
              <p:grpSpPr>
                <a:xfrm>
                  <a:off x="3320457" y="1830322"/>
                  <a:ext cx="562766" cy="1023191"/>
                  <a:chOff x="6660232" y="1988840"/>
                  <a:chExt cx="1656184" cy="4248472"/>
                </a:xfrm>
              </p:grpSpPr>
              <p:grpSp>
                <p:nvGrpSpPr>
                  <p:cNvPr id="60" name="Group 59">
                    <a:extLst>
                      <a:ext uri="{FF2B5EF4-FFF2-40B4-BE49-F238E27FC236}">
                        <a16:creationId xmlns:a16="http://schemas.microsoft.com/office/drawing/2014/main" id="{374C6BAB-67C7-4C44-86C5-7B867D8AC55B}"/>
                      </a:ext>
                    </a:extLst>
                  </p:cNvPr>
                  <p:cNvGrpSpPr/>
                  <p:nvPr/>
                </p:nvGrpSpPr>
                <p:grpSpPr>
                  <a:xfrm>
                    <a:off x="6660232" y="1988840"/>
                    <a:ext cx="1224136" cy="4248472"/>
                    <a:chOff x="611560" y="2060848"/>
                    <a:chExt cx="1224136" cy="3744416"/>
                  </a:xfrm>
                </p:grpSpPr>
                <p:sp>
                  <p:nvSpPr>
                    <p:cNvPr id="68" name="Oval 67">
                      <a:extLst>
                        <a:ext uri="{FF2B5EF4-FFF2-40B4-BE49-F238E27FC236}">
                          <a16:creationId xmlns:a16="http://schemas.microsoft.com/office/drawing/2014/main" id="{64EBC46D-D150-45E9-8EC9-EADC026B9802}"/>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Connector 68">
                      <a:extLst>
                        <a:ext uri="{FF2B5EF4-FFF2-40B4-BE49-F238E27FC236}">
                          <a16:creationId xmlns:a16="http://schemas.microsoft.com/office/drawing/2014/main" id="{700FC3B3-768D-408C-A0B6-186F2B1609D1}"/>
                        </a:ext>
                      </a:extLst>
                    </p:cNvPr>
                    <p:cNvCxnSpPr>
                      <a:stCxn id="6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B474DCD-AA7D-483F-A504-BFA282A641C5}"/>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Arc 70">
                      <a:extLst>
                        <a:ext uri="{FF2B5EF4-FFF2-40B4-BE49-F238E27FC236}">
                          <a16:creationId xmlns:a16="http://schemas.microsoft.com/office/drawing/2014/main" id="{4AF8ACF1-8376-4466-BF88-9EA19DD4ECD5}"/>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1" name="Oval 60">
                    <a:extLst>
                      <a:ext uri="{FF2B5EF4-FFF2-40B4-BE49-F238E27FC236}">
                        <a16:creationId xmlns:a16="http://schemas.microsoft.com/office/drawing/2014/main" id="{87E9B607-5A3A-4813-B449-E152B20900F3}"/>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2" name="Oval 61">
                    <a:extLst>
                      <a:ext uri="{FF2B5EF4-FFF2-40B4-BE49-F238E27FC236}">
                        <a16:creationId xmlns:a16="http://schemas.microsoft.com/office/drawing/2014/main" id="{D9F8BFD3-2AAE-47A8-A177-B0814C607819}"/>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CF01BED4-555F-4B22-B481-AB339366BE3B}"/>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1C64CA4B-4318-4710-B854-F8F33A454EFB}"/>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3D2A6D8-09A6-4970-9CA2-E01DD1A55C94}"/>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96A2E0D7-0D85-4DF2-B923-F133063003D5}"/>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A4E70A5E-B2B4-421D-BD4B-A9A24CEFE067}"/>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72" name="Group 71">
                  <a:extLst>
                    <a:ext uri="{FF2B5EF4-FFF2-40B4-BE49-F238E27FC236}">
                      <a16:creationId xmlns:a16="http://schemas.microsoft.com/office/drawing/2014/main" id="{9F2FE657-A3AA-43A6-9D87-AF3840C4BD8B}"/>
                    </a:ext>
                  </a:extLst>
                </p:cNvPr>
                <p:cNvGrpSpPr/>
                <p:nvPr/>
              </p:nvGrpSpPr>
              <p:grpSpPr>
                <a:xfrm>
                  <a:off x="3917764" y="1837694"/>
                  <a:ext cx="562766" cy="1023191"/>
                  <a:chOff x="6660232" y="1988840"/>
                  <a:chExt cx="1656184" cy="4248472"/>
                </a:xfrm>
              </p:grpSpPr>
              <p:grpSp>
                <p:nvGrpSpPr>
                  <p:cNvPr id="73" name="Group 72">
                    <a:extLst>
                      <a:ext uri="{FF2B5EF4-FFF2-40B4-BE49-F238E27FC236}">
                        <a16:creationId xmlns:a16="http://schemas.microsoft.com/office/drawing/2014/main" id="{1FC0E630-E8FC-4844-9115-A9A4804A33EF}"/>
                      </a:ext>
                    </a:extLst>
                  </p:cNvPr>
                  <p:cNvGrpSpPr/>
                  <p:nvPr/>
                </p:nvGrpSpPr>
                <p:grpSpPr>
                  <a:xfrm>
                    <a:off x="6660232" y="1988840"/>
                    <a:ext cx="1224136" cy="4248472"/>
                    <a:chOff x="611560" y="2060848"/>
                    <a:chExt cx="1224136" cy="3744416"/>
                  </a:xfrm>
                </p:grpSpPr>
                <p:sp>
                  <p:nvSpPr>
                    <p:cNvPr id="81" name="Oval 80">
                      <a:extLst>
                        <a:ext uri="{FF2B5EF4-FFF2-40B4-BE49-F238E27FC236}">
                          <a16:creationId xmlns:a16="http://schemas.microsoft.com/office/drawing/2014/main" id="{844AA605-26AF-409D-806A-10B69B8BDE44}"/>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 name="Straight Connector 81">
                      <a:extLst>
                        <a:ext uri="{FF2B5EF4-FFF2-40B4-BE49-F238E27FC236}">
                          <a16:creationId xmlns:a16="http://schemas.microsoft.com/office/drawing/2014/main" id="{F2BCC2AD-57A5-492D-AA36-695C6BDF1126}"/>
                        </a:ext>
                      </a:extLst>
                    </p:cNvPr>
                    <p:cNvCxnSpPr>
                      <a:stCxn id="81"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DD23BC1-FE2F-4321-8343-D7BF74E5A23C}"/>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Arc 83">
                      <a:extLst>
                        <a:ext uri="{FF2B5EF4-FFF2-40B4-BE49-F238E27FC236}">
                          <a16:creationId xmlns:a16="http://schemas.microsoft.com/office/drawing/2014/main" id="{87D1C314-FE45-4B85-95FD-77C0D9A3C3B6}"/>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4" name="Oval 73">
                    <a:extLst>
                      <a:ext uri="{FF2B5EF4-FFF2-40B4-BE49-F238E27FC236}">
                        <a16:creationId xmlns:a16="http://schemas.microsoft.com/office/drawing/2014/main" id="{E0B55BEC-E156-43DB-90EB-CC99DBA99439}"/>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5" name="Oval 74">
                    <a:extLst>
                      <a:ext uri="{FF2B5EF4-FFF2-40B4-BE49-F238E27FC236}">
                        <a16:creationId xmlns:a16="http://schemas.microsoft.com/office/drawing/2014/main" id="{2577C3DC-B6B0-47EE-90C0-8A432F0AEB4A}"/>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403DD65-EC64-4671-89D9-776E48BE88E3}"/>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A965AD48-D81D-4D20-9BAB-FEE4B2C9718F}"/>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CC596C2B-608F-4E79-8005-05227447C425}"/>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0B149DFD-DFCB-4378-B3F3-F820B2A38971}"/>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1A12DA74-1A0F-4047-8BFA-FFE23E747884}"/>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85" name="Group 84">
                  <a:extLst>
                    <a:ext uri="{FF2B5EF4-FFF2-40B4-BE49-F238E27FC236}">
                      <a16:creationId xmlns:a16="http://schemas.microsoft.com/office/drawing/2014/main" id="{1FA983AC-61A5-47B4-87E4-0B9C40912A17}"/>
                    </a:ext>
                  </a:extLst>
                </p:cNvPr>
                <p:cNvGrpSpPr/>
                <p:nvPr/>
              </p:nvGrpSpPr>
              <p:grpSpPr>
                <a:xfrm>
                  <a:off x="2723151" y="1830322"/>
                  <a:ext cx="562766" cy="1023191"/>
                  <a:chOff x="6660232" y="1988840"/>
                  <a:chExt cx="1656184" cy="4248472"/>
                </a:xfrm>
              </p:grpSpPr>
              <p:grpSp>
                <p:nvGrpSpPr>
                  <p:cNvPr id="86" name="Group 85">
                    <a:extLst>
                      <a:ext uri="{FF2B5EF4-FFF2-40B4-BE49-F238E27FC236}">
                        <a16:creationId xmlns:a16="http://schemas.microsoft.com/office/drawing/2014/main" id="{1339E021-3988-486D-8225-D14C636209B3}"/>
                      </a:ext>
                    </a:extLst>
                  </p:cNvPr>
                  <p:cNvGrpSpPr/>
                  <p:nvPr/>
                </p:nvGrpSpPr>
                <p:grpSpPr>
                  <a:xfrm>
                    <a:off x="6660232" y="1988840"/>
                    <a:ext cx="1224136" cy="4248472"/>
                    <a:chOff x="611560" y="2060848"/>
                    <a:chExt cx="1224136" cy="3744416"/>
                  </a:xfrm>
                </p:grpSpPr>
                <p:sp>
                  <p:nvSpPr>
                    <p:cNvPr id="94" name="Oval 93">
                      <a:extLst>
                        <a:ext uri="{FF2B5EF4-FFF2-40B4-BE49-F238E27FC236}">
                          <a16:creationId xmlns:a16="http://schemas.microsoft.com/office/drawing/2014/main" id="{A450ECA8-3C24-48A9-8896-FFFFF7ADE30C}"/>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Straight Connector 94">
                      <a:extLst>
                        <a:ext uri="{FF2B5EF4-FFF2-40B4-BE49-F238E27FC236}">
                          <a16:creationId xmlns:a16="http://schemas.microsoft.com/office/drawing/2014/main" id="{CC3125A9-742F-4B10-B324-9DCEDAB69F6A}"/>
                        </a:ext>
                      </a:extLst>
                    </p:cNvPr>
                    <p:cNvCxnSpPr>
                      <a:stCxn id="9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0F075E9-D0BB-4368-B13B-FF58B46C0B4B}"/>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Arc 96">
                      <a:extLst>
                        <a:ext uri="{FF2B5EF4-FFF2-40B4-BE49-F238E27FC236}">
                          <a16:creationId xmlns:a16="http://schemas.microsoft.com/office/drawing/2014/main" id="{9B8AA1BB-691D-40E4-942E-EC8A6A525BAE}"/>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87" name="Oval 86">
                    <a:extLst>
                      <a:ext uri="{FF2B5EF4-FFF2-40B4-BE49-F238E27FC236}">
                        <a16:creationId xmlns:a16="http://schemas.microsoft.com/office/drawing/2014/main" id="{C7CC08C6-2CFF-4390-9A9D-722CBD16B5E1}"/>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8" name="Oval 87">
                    <a:extLst>
                      <a:ext uri="{FF2B5EF4-FFF2-40B4-BE49-F238E27FC236}">
                        <a16:creationId xmlns:a16="http://schemas.microsoft.com/office/drawing/2014/main" id="{C08E45CF-A223-4865-A645-4A5C2A55247C}"/>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6B16E85A-D719-4F67-B921-A7F7B4961DD7}"/>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C5FBDBC5-5D6D-407A-8865-61AAF98E4A4C}"/>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F240BBD7-3EE2-458A-B266-5AD9E31683B8}"/>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53B0582-5101-409F-8CBB-3D8EEEF81FD0}"/>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57454717-A571-426B-AFC6-3DD4567A40E0}"/>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5" name="Group 4">
                <a:extLst>
                  <a:ext uri="{FF2B5EF4-FFF2-40B4-BE49-F238E27FC236}">
                    <a16:creationId xmlns:a16="http://schemas.microsoft.com/office/drawing/2014/main" id="{6496BE4B-9E1E-44CD-9B36-5091EFDCA21E}"/>
                  </a:ext>
                </a:extLst>
              </p:cNvPr>
              <p:cNvGrpSpPr/>
              <p:nvPr/>
            </p:nvGrpSpPr>
            <p:grpSpPr>
              <a:xfrm>
                <a:off x="2869681" y="1468227"/>
                <a:ext cx="1923214" cy="271945"/>
                <a:chOff x="2774615" y="2885935"/>
                <a:chExt cx="1923214" cy="271945"/>
              </a:xfrm>
            </p:grpSpPr>
            <p:grpSp>
              <p:nvGrpSpPr>
                <p:cNvPr id="320" name="Group 319">
                  <a:extLst>
                    <a:ext uri="{FF2B5EF4-FFF2-40B4-BE49-F238E27FC236}">
                      <a16:creationId xmlns:a16="http://schemas.microsoft.com/office/drawing/2014/main" id="{F8A95CD3-8FB4-4CBB-A567-1D95C85BB2AC}"/>
                    </a:ext>
                  </a:extLst>
                </p:cNvPr>
                <p:cNvGrpSpPr/>
                <p:nvPr/>
              </p:nvGrpSpPr>
              <p:grpSpPr>
                <a:xfrm>
                  <a:off x="3382613" y="2885935"/>
                  <a:ext cx="292979" cy="271945"/>
                  <a:chOff x="608001" y="4872820"/>
                  <a:chExt cx="551729" cy="398950"/>
                </a:xfrm>
              </p:grpSpPr>
              <p:sp>
                <p:nvSpPr>
                  <p:cNvPr id="321" name="Heart 320">
                    <a:extLst>
                      <a:ext uri="{FF2B5EF4-FFF2-40B4-BE49-F238E27FC236}">
                        <a16:creationId xmlns:a16="http://schemas.microsoft.com/office/drawing/2014/main" id="{E26CC030-941F-467D-9FCF-04434B43022D}"/>
                      </a:ext>
                    </a:extLst>
                  </p:cNvPr>
                  <p:cNvSpPr/>
                  <p:nvPr/>
                </p:nvSpPr>
                <p:spPr>
                  <a:xfrm>
                    <a:off x="608001" y="487282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Star: 5 Points 321">
                    <a:extLst>
                      <a:ext uri="{FF2B5EF4-FFF2-40B4-BE49-F238E27FC236}">
                        <a16:creationId xmlns:a16="http://schemas.microsoft.com/office/drawing/2014/main" id="{D4E4B9B6-60B6-4C6F-92C9-7AE5FB33CD83}"/>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3" name="Group 322">
                  <a:extLst>
                    <a:ext uri="{FF2B5EF4-FFF2-40B4-BE49-F238E27FC236}">
                      <a16:creationId xmlns:a16="http://schemas.microsoft.com/office/drawing/2014/main" id="{BF45CD7A-2AE6-4BDA-9D09-76F09B09656C}"/>
                    </a:ext>
                  </a:extLst>
                </p:cNvPr>
                <p:cNvGrpSpPr/>
                <p:nvPr/>
              </p:nvGrpSpPr>
              <p:grpSpPr>
                <a:xfrm>
                  <a:off x="2774615" y="2885935"/>
                  <a:ext cx="292979" cy="271945"/>
                  <a:chOff x="608001" y="4872820"/>
                  <a:chExt cx="551729" cy="398950"/>
                </a:xfrm>
              </p:grpSpPr>
              <p:sp>
                <p:nvSpPr>
                  <p:cNvPr id="324" name="Heart 323">
                    <a:extLst>
                      <a:ext uri="{FF2B5EF4-FFF2-40B4-BE49-F238E27FC236}">
                        <a16:creationId xmlns:a16="http://schemas.microsoft.com/office/drawing/2014/main" id="{BF910E35-D195-495F-B0C5-E978CF443892}"/>
                      </a:ext>
                    </a:extLst>
                  </p:cNvPr>
                  <p:cNvSpPr/>
                  <p:nvPr/>
                </p:nvSpPr>
                <p:spPr>
                  <a:xfrm>
                    <a:off x="608001" y="487282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Star: 5 Points 324">
                    <a:extLst>
                      <a:ext uri="{FF2B5EF4-FFF2-40B4-BE49-F238E27FC236}">
                        <a16:creationId xmlns:a16="http://schemas.microsoft.com/office/drawing/2014/main" id="{204DECAA-963F-4F22-B776-14B266DFE0FC}"/>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7" name="Group 346">
                  <a:extLst>
                    <a:ext uri="{FF2B5EF4-FFF2-40B4-BE49-F238E27FC236}">
                      <a16:creationId xmlns:a16="http://schemas.microsoft.com/office/drawing/2014/main" id="{226906AD-9E42-4B86-BAB6-4AAA7BB81BFE}"/>
                    </a:ext>
                  </a:extLst>
                </p:cNvPr>
                <p:cNvGrpSpPr/>
                <p:nvPr/>
              </p:nvGrpSpPr>
              <p:grpSpPr>
                <a:xfrm>
                  <a:off x="3972611" y="2890186"/>
                  <a:ext cx="725218" cy="263442"/>
                  <a:chOff x="1778010" y="4869160"/>
                  <a:chExt cx="1232721" cy="424975"/>
                </a:xfrm>
              </p:grpSpPr>
              <p:sp>
                <p:nvSpPr>
                  <p:cNvPr id="348" name="Heart 347">
                    <a:extLst>
                      <a:ext uri="{FF2B5EF4-FFF2-40B4-BE49-F238E27FC236}">
                        <a16:creationId xmlns:a16="http://schemas.microsoft.com/office/drawing/2014/main" id="{AAEB61EC-3C1A-41F8-B522-BE85247AA82E}"/>
                      </a:ext>
                    </a:extLst>
                  </p:cNvPr>
                  <p:cNvSpPr/>
                  <p:nvPr/>
                </p:nvSpPr>
                <p:spPr>
                  <a:xfrm>
                    <a:off x="2459002" y="4895185"/>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Heart 348">
                    <a:extLst>
                      <a:ext uri="{FF2B5EF4-FFF2-40B4-BE49-F238E27FC236}">
                        <a16:creationId xmlns:a16="http://schemas.microsoft.com/office/drawing/2014/main" id="{954E1D0C-67CA-421A-B27F-D025221BA43F}"/>
                      </a:ext>
                    </a:extLst>
                  </p:cNvPr>
                  <p:cNvSpPr/>
                  <p:nvPr/>
                </p:nvSpPr>
                <p:spPr>
                  <a:xfrm>
                    <a:off x="1778010" y="486916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Star: 5 Points 349">
                    <a:extLst>
                      <a:ext uri="{FF2B5EF4-FFF2-40B4-BE49-F238E27FC236}">
                        <a16:creationId xmlns:a16="http://schemas.microsoft.com/office/drawing/2014/main" id="{3379E9CA-3AAB-4537-9AB6-7F5093772E9E}"/>
                      </a:ext>
                    </a:extLst>
                  </p:cNvPr>
                  <p:cNvSpPr/>
                  <p:nvPr/>
                </p:nvSpPr>
                <p:spPr>
                  <a:xfrm>
                    <a:off x="1956312" y="4990388"/>
                    <a:ext cx="205588" cy="19627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1" name="Straight Arrow Connector 350">
                    <a:extLst>
                      <a:ext uri="{FF2B5EF4-FFF2-40B4-BE49-F238E27FC236}">
                        <a16:creationId xmlns:a16="http://schemas.microsoft.com/office/drawing/2014/main" id="{FA1067D6-5CEB-46E5-B41C-01ACAD99020D}"/>
                      </a:ext>
                    </a:extLst>
                  </p:cNvPr>
                  <p:cNvCxnSpPr>
                    <a:cxnSpLocks/>
                  </p:cNvCxnSpPr>
                  <p:nvPr/>
                </p:nvCxnSpPr>
                <p:spPr>
                  <a:xfrm>
                    <a:off x="2194102" y="5074905"/>
                    <a:ext cx="675444" cy="28983"/>
                  </a:xfrm>
                  <a:prstGeom prst="straightConnector1">
                    <a:avLst/>
                  </a:prstGeom>
                  <a:solidFill>
                    <a:schemeClr val="accent6"/>
                  </a:solidFill>
                  <a:ln w="38100" cap="flat" cmpd="sng" algn="ctr">
                    <a:solidFill>
                      <a:srgbClr val="FF0000"/>
                    </a:solidFill>
                    <a:prstDash val="solid"/>
                    <a:round/>
                    <a:headEnd type="oval" w="med" len="med"/>
                    <a:tailEnd type="triangle" w="med" len="med"/>
                  </a:ln>
                </p:spPr>
                <p:style>
                  <a:lnRef idx="0">
                    <a:scrgbClr r="0" g="0" b="0"/>
                  </a:lnRef>
                  <a:fillRef idx="0">
                    <a:scrgbClr r="0" g="0" b="0"/>
                  </a:fillRef>
                  <a:effectRef idx="0">
                    <a:scrgbClr r="0" g="0" b="0"/>
                  </a:effectRef>
                  <a:fontRef idx="minor">
                    <a:schemeClr val="tx1"/>
                  </a:fontRef>
                </p:style>
              </p:cxnSp>
            </p:grpSp>
          </p:grpSp>
          <p:sp>
            <p:nvSpPr>
              <p:cNvPr id="430" name="TextBox 429">
                <a:extLst>
                  <a:ext uri="{FF2B5EF4-FFF2-40B4-BE49-F238E27FC236}">
                    <a16:creationId xmlns:a16="http://schemas.microsoft.com/office/drawing/2014/main" id="{934EBE3C-C383-4306-BA52-4E27AF92F6B4}"/>
                  </a:ext>
                </a:extLst>
              </p:cNvPr>
              <p:cNvSpPr txBox="1"/>
              <p:nvPr/>
            </p:nvSpPr>
            <p:spPr>
              <a:xfrm>
                <a:off x="2698607" y="2823068"/>
                <a:ext cx="1592059" cy="369332"/>
              </a:xfrm>
              <a:prstGeom prst="rect">
                <a:avLst/>
              </a:prstGeom>
              <a:noFill/>
            </p:spPr>
            <p:txBody>
              <a:bodyPr wrap="square" rtlCol="0">
                <a:spAutoFit/>
              </a:bodyPr>
              <a:lstStyle/>
              <a:p>
                <a:r>
                  <a:rPr lang="en-GB" dirty="0"/>
                  <a:t> B          </a:t>
                </a:r>
                <a:r>
                  <a:rPr lang="en-GB" dirty="0" err="1"/>
                  <a:t>B</a:t>
                </a:r>
                <a:r>
                  <a:rPr lang="en-GB" dirty="0"/>
                  <a:t>        </a:t>
                </a:r>
                <a:r>
                  <a:rPr lang="en-GB" dirty="0" err="1"/>
                  <a:t>B</a:t>
                </a:r>
                <a:endParaRPr lang="en-GB" dirty="0"/>
              </a:p>
            </p:txBody>
          </p:sp>
        </p:grpSp>
        <p:grpSp>
          <p:nvGrpSpPr>
            <p:cNvPr id="10" name="Group 9">
              <a:extLst>
                <a:ext uri="{FF2B5EF4-FFF2-40B4-BE49-F238E27FC236}">
                  <a16:creationId xmlns:a16="http://schemas.microsoft.com/office/drawing/2014/main" id="{9C30564A-C3E1-48C2-9A26-2BED0A088A01}"/>
                </a:ext>
              </a:extLst>
            </p:cNvPr>
            <p:cNvGrpSpPr/>
            <p:nvPr/>
          </p:nvGrpSpPr>
          <p:grpSpPr>
            <a:xfrm>
              <a:off x="4866862" y="1468227"/>
              <a:ext cx="2003204" cy="1724173"/>
              <a:chOff x="4866862" y="1468227"/>
              <a:chExt cx="2003204" cy="1724173"/>
            </a:xfrm>
          </p:grpSpPr>
          <p:grpSp>
            <p:nvGrpSpPr>
              <p:cNvPr id="490" name="Group 489">
                <a:extLst>
                  <a:ext uri="{FF2B5EF4-FFF2-40B4-BE49-F238E27FC236}">
                    <a16:creationId xmlns:a16="http://schemas.microsoft.com/office/drawing/2014/main" id="{2201610D-12CF-41E4-9156-9940CB60A839}"/>
                  </a:ext>
                </a:extLst>
              </p:cNvPr>
              <p:cNvGrpSpPr/>
              <p:nvPr/>
            </p:nvGrpSpPr>
            <p:grpSpPr>
              <a:xfrm>
                <a:off x="4889557" y="1804493"/>
                <a:ext cx="1788466" cy="1023191"/>
                <a:chOff x="6551712" y="1509632"/>
                <a:chExt cx="2246966" cy="1267544"/>
              </a:xfrm>
            </p:grpSpPr>
            <p:grpSp>
              <p:nvGrpSpPr>
                <p:cNvPr id="503" name="Group 502">
                  <a:extLst>
                    <a:ext uri="{FF2B5EF4-FFF2-40B4-BE49-F238E27FC236}">
                      <a16:creationId xmlns:a16="http://schemas.microsoft.com/office/drawing/2014/main" id="{10B12B5C-3252-4DEB-B1B5-9C357D5213B4}"/>
                    </a:ext>
                  </a:extLst>
                </p:cNvPr>
                <p:cNvGrpSpPr/>
                <p:nvPr/>
              </p:nvGrpSpPr>
              <p:grpSpPr>
                <a:xfrm>
                  <a:off x="6551712" y="1509632"/>
                  <a:ext cx="707039" cy="1267544"/>
                  <a:chOff x="6228184" y="1988840"/>
                  <a:chExt cx="1656184" cy="4248472"/>
                </a:xfrm>
              </p:grpSpPr>
              <p:grpSp>
                <p:nvGrpSpPr>
                  <p:cNvPr id="530" name="Group 529">
                    <a:extLst>
                      <a:ext uri="{FF2B5EF4-FFF2-40B4-BE49-F238E27FC236}">
                        <a16:creationId xmlns:a16="http://schemas.microsoft.com/office/drawing/2014/main" id="{677FD625-E373-4C93-B59E-E43A3D3BC45E}"/>
                      </a:ext>
                    </a:extLst>
                  </p:cNvPr>
                  <p:cNvGrpSpPr/>
                  <p:nvPr/>
                </p:nvGrpSpPr>
                <p:grpSpPr>
                  <a:xfrm>
                    <a:off x="6228184" y="1988840"/>
                    <a:ext cx="1224136" cy="4248472"/>
                    <a:chOff x="611560" y="2060848"/>
                    <a:chExt cx="1224136" cy="3744416"/>
                  </a:xfrm>
                </p:grpSpPr>
                <p:sp>
                  <p:nvSpPr>
                    <p:cNvPr id="538" name="Oval 537">
                      <a:extLst>
                        <a:ext uri="{FF2B5EF4-FFF2-40B4-BE49-F238E27FC236}">
                          <a16:creationId xmlns:a16="http://schemas.microsoft.com/office/drawing/2014/main" id="{2A9FF3C6-75C7-4596-ADDC-221C9C76390A}"/>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9" name="Straight Connector 538">
                      <a:extLst>
                        <a:ext uri="{FF2B5EF4-FFF2-40B4-BE49-F238E27FC236}">
                          <a16:creationId xmlns:a16="http://schemas.microsoft.com/office/drawing/2014/main" id="{E4E3B570-92A5-4DC7-AAB4-5553B4AEA85A}"/>
                        </a:ext>
                      </a:extLst>
                    </p:cNvPr>
                    <p:cNvCxnSpPr>
                      <a:stCxn id="53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077E5978-8DD5-4172-AF91-AB8694429E4E}"/>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1" name="Arc 540">
                      <a:extLst>
                        <a:ext uri="{FF2B5EF4-FFF2-40B4-BE49-F238E27FC236}">
                          <a16:creationId xmlns:a16="http://schemas.microsoft.com/office/drawing/2014/main" id="{94CD5843-6836-4C51-86B9-EA35B31F569A}"/>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31" name="Oval 530">
                    <a:extLst>
                      <a:ext uri="{FF2B5EF4-FFF2-40B4-BE49-F238E27FC236}">
                        <a16:creationId xmlns:a16="http://schemas.microsoft.com/office/drawing/2014/main" id="{76503425-2839-4B8D-AD03-295238A66381}"/>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32" name="Oval 531">
                    <a:extLst>
                      <a:ext uri="{FF2B5EF4-FFF2-40B4-BE49-F238E27FC236}">
                        <a16:creationId xmlns:a16="http://schemas.microsoft.com/office/drawing/2014/main" id="{94C3ACA3-F20C-455D-B4DD-2E585134A69C}"/>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Oval 532">
                    <a:extLst>
                      <a:ext uri="{FF2B5EF4-FFF2-40B4-BE49-F238E27FC236}">
                        <a16:creationId xmlns:a16="http://schemas.microsoft.com/office/drawing/2014/main" id="{0F7A0119-70C4-4621-94B9-29320CE43F8E}"/>
                      </a:ext>
                    </a:extLst>
                  </p:cNvPr>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Oval 533">
                    <a:extLst>
                      <a:ext uri="{FF2B5EF4-FFF2-40B4-BE49-F238E27FC236}">
                        <a16:creationId xmlns:a16="http://schemas.microsoft.com/office/drawing/2014/main" id="{320E4558-85EE-4558-B09E-1CA59E0F2238}"/>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Oval 534">
                    <a:extLst>
                      <a:ext uri="{FF2B5EF4-FFF2-40B4-BE49-F238E27FC236}">
                        <a16:creationId xmlns:a16="http://schemas.microsoft.com/office/drawing/2014/main" id="{5F3221E4-65EA-469D-988E-AE687534A537}"/>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Oval 535">
                    <a:extLst>
                      <a:ext uri="{FF2B5EF4-FFF2-40B4-BE49-F238E27FC236}">
                        <a16:creationId xmlns:a16="http://schemas.microsoft.com/office/drawing/2014/main" id="{2AC82784-8BC1-4507-BAA3-21D6F91DEF3B}"/>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Oval 536">
                    <a:extLst>
                      <a:ext uri="{FF2B5EF4-FFF2-40B4-BE49-F238E27FC236}">
                        <a16:creationId xmlns:a16="http://schemas.microsoft.com/office/drawing/2014/main" id="{847F9E29-40C0-4BD6-A6BD-15C1EAA60E7E}"/>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504" name="Group 503">
                  <a:extLst>
                    <a:ext uri="{FF2B5EF4-FFF2-40B4-BE49-F238E27FC236}">
                      <a16:creationId xmlns:a16="http://schemas.microsoft.com/office/drawing/2014/main" id="{D89BA8ED-5C83-462A-B0E6-BD83091C991E}"/>
                    </a:ext>
                  </a:extLst>
                </p:cNvPr>
                <p:cNvGrpSpPr/>
                <p:nvPr/>
              </p:nvGrpSpPr>
              <p:grpSpPr>
                <a:xfrm>
                  <a:off x="7321676" y="1509632"/>
                  <a:ext cx="707039" cy="1267544"/>
                  <a:chOff x="6228184" y="1988840"/>
                  <a:chExt cx="1656184" cy="4248472"/>
                </a:xfrm>
              </p:grpSpPr>
              <p:grpSp>
                <p:nvGrpSpPr>
                  <p:cNvPr id="518" name="Group 517">
                    <a:extLst>
                      <a:ext uri="{FF2B5EF4-FFF2-40B4-BE49-F238E27FC236}">
                        <a16:creationId xmlns:a16="http://schemas.microsoft.com/office/drawing/2014/main" id="{BD24C254-81D5-48A6-9274-B92107FDA5CB}"/>
                      </a:ext>
                    </a:extLst>
                  </p:cNvPr>
                  <p:cNvGrpSpPr/>
                  <p:nvPr/>
                </p:nvGrpSpPr>
                <p:grpSpPr>
                  <a:xfrm>
                    <a:off x="6228184" y="1988840"/>
                    <a:ext cx="1224136" cy="4248472"/>
                    <a:chOff x="611560" y="2060848"/>
                    <a:chExt cx="1224136" cy="3744416"/>
                  </a:xfrm>
                </p:grpSpPr>
                <p:sp>
                  <p:nvSpPr>
                    <p:cNvPr id="526" name="Oval 525">
                      <a:extLst>
                        <a:ext uri="{FF2B5EF4-FFF2-40B4-BE49-F238E27FC236}">
                          <a16:creationId xmlns:a16="http://schemas.microsoft.com/office/drawing/2014/main" id="{83217E6E-56C7-4333-B9DB-AD7528BC1674}"/>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7" name="Straight Connector 526">
                      <a:extLst>
                        <a:ext uri="{FF2B5EF4-FFF2-40B4-BE49-F238E27FC236}">
                          <a16:creationId xmlns:a16="http://schemas.microsoft.com/office/drawing/2014/main" id="{54AEA05D-5824-4450-A2CE-2AE7D4A00F97}"/>
                        </a:ext>
                      </a:extLst>
                    </p:cNvPr>
                    <p:cNvCxnSpPr>
                      <a:stCxn id="52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38262CF0-FABE-4FF5-8EE9-D7E1C92F0E4D}"/>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9" name="Arc 528">
                      <a:extLst>
                        <a:ext uri="{FF2B5EF4-FFF2-40B4-BE49-F238E27FC236}">
                          <a16:creationId xmlns:a16="http://schemas.microsoft.com/office/drawing/2014/main" id="{5EDC8594-5B58-430E-BA3B-6E72BED13253}"/>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19" name="Oval 518">
                    <a:extLst>
                      <a:ext uri="{FF2B5EF4-FFF2-40B4-BE49-F238E27FC236}">
                        <a16:creationId xmlns:a16="http://schemas.microsoft.com/office/drawing/2014/main" id="{CA93A0CD-1B8F-414B-A7F0-9943540555DE}"/>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20" name="Oval 519">
                    <a:extLst>
                      <a:ext uri="{FF2B5EF4-FFF2-40B4-BE49-F238E27FC236}">
                        <a16:creationId xmlns:a16="http://schemas.microsoft.com/office/drawing/2014/main" id="{E02A9E30-E300-4C41-A157-08B6F3BDE517}"/>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Oval 520">
                    <a:extLst>
                      <a:ext uri="{FF2B5EF4-FFF2-40B4-BE49-F238E27FC236}">
                        <a16:creationId xmlns:a16="http://schemas.microsoft.com/office/drawing/2014/main" id="{F64B143E-77E3-4FE9-85B7-92FD2E7ACF91}"/>
                      </a:ext>
                    </a:extLst>
                  </p:cNvPr>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Oval 521">
                    <a:extLst>
                      <a:ext uri="{FF2B5EF4-FFF2-40B4-BE49-F238E27FC236}">
                        <a16:creationId xmlns:a16="http://schemas.microsoft.com/office/drawing/2014/main" id="{3A42A07B-E357-4497-A6D8-8C8DC8ADA3B2}"/>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Oval 522">
                    <a:extLst>
                      <a:ext uri="{FF2B5EF4-FFF2-40B4-BE49-F238E27FC236}">
                        <a16:creationId xmlns:a16="http://schemas.microsoft.com/office/drawing/2014/main" id="{B1F199FA-F3D4-4851-B8BE-1E5DDEFBD37C}"/>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Oval 523">
                    <a:extLst>
                      <a:ext uri="{FF2B5EF4-FFF2-40B4-BE49-F238E27FC236}">
                        <a16:creationId xmlns:a16="http://schemas.microsoft.com/office/drawing/2014/main" id="{8EE0BC82-8385-45D9-83DB-EBEA22A66670}"/>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Oval 524">
                    <a:extLst>
                      <a:ext uri="{FF2B5EF4-FFF2-40B4-BE49-F238E27FC236}">
                        <a16:creationId xmlns:a16="http://schemas.microsoft.com/office/drawing/2014/main" id="{5E6D54C2-0DA4-4600-B573-44594EEDA332}"/>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505" name="Group 504">
                  <a:extLst>
                    <a:ext uri="{FF2B5EF4-FFF2-40B4-BE49-F238E27FC236}">
                      <a16:creationId xmlns:a16="http://schemas.microsoft.com/office/drawing/2014/main" id="{89E8CDB9-0E18-4B24-984B-204B586897DB}"/>
                    </a:ext>
                  </a:extLst>
                </p:cNvPr>
                <p:cNvGrpSpPr/>
                <p:nvPr/>
              </p:nvGrpSpPr>
              <p:grpSpPr>
                <a:xfrm>
                  <a:off x="8091639" y="1509632"/>
                  <a:ext cx="707039" cy="1267544"/>
                  <a:chOff x="6228184" y="1988840"/>
                  <a:chExt cx="1656184" cy="4248472"/>
                </a:xfrm>
              </p:grpSpPr>
              <p:grpSp>
                <p:nvGrpSpPr>
                  <p:cNvPr id="506" name="Group 505">
                    <a:extLst>
                      <a:ext uri="{FF2B5EF4-FFF2-40B4-BE49-F238E27FC236}">
                        <a16:creationId xmlns:a16="http://schemas.microsoft.com/office/drawing/2014/main" id="{6A6B5B8A-0792-4154-8FA9-7832A67FF8B1}"/>
                      </a:ext>
                    </a:extLst>
                  </p:cNvPr>
                  <p:cNvGrpSpPr/>
                  <p:nvPr/>
                </p:nvGrpSpPr>
                <p:grpSpPr>
                  <a:xfrm>
                    <a:off x="6228184" y="1988840"/>
                    <a:ext cx="1224136" cy="4248472"/>
                    <a:chOff x="611560" y="2060848"/>
                    <a:chExt cx="1224136" cy="3744416"/>
                  </a:xfrm>
                </p:grpSpPr>
                <p:sp>
                  <p:nvSpPr>
                    <p:cNvPr id="514" name="Oval 513">
                      <a:extLst>
                        <a:ext uri="{FF2B5EF4-FFF2-40B4-BE49-F238E27FC236}">
                          <a16:creationId xmlns:a16="http://schemas.microsoft.com/office/drawing/2014/main" id="{8DF4EABD-045F-4872-9CFD-3EE88DCDAFF3}"/>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5" name="Straight Connector 514">
                      <a:extLst>
                        <a:ext uri="{FF2B5EF4-FFF2-40B4-BE49-F238E27FC236}">
                          <a16:creationId xmlns:a16="http://schemas.microsoft.com/office/drawing/2014/main" id="{972B436E-69A4-4D4F-9792-EE39BBBCE7F3}"/>
                        </a:ext>
                      </a:extLst>
                    </p:cNvPr>
                    <p:cNvCxnSpPr>
                      <a:stCxn id="51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DDE08658-0165-4C7C-82FA-D75201DD70F4}"/>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7" name="Arc 516">
                      <a:extLst>
                        <a:ext uri="{FF2B5EF4-FFF2-40B4-BE49-F238E27FC236}">
                          <a16:creationId xmlns:a16="http://schemas.microsoft.com/office/drawing/2014/main" id="{29CDBC09-607D-4B33-B0CB-23BF853A2D36}"/>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07" name="Oval 506">
                    <a:extLst>
                      <a:ext uri="{FF2B5EF4-FFF2-40B4-BE49-F238E27FC236}">
                        <a16:creationId xmlns:a16="http://schemas.microsoft.com/office/drawing/2014/main" id="{C5646494-FE5A-412F-85C8-4309C313DF77}"/>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08" name="Oval 507">
                    <a:extLst>
                      <a:ext uri="{FF2B5EF4-FFF2-40B4-BE49-F238E27FC236}">
                        <a16:creationId xmlns:a16="http://schemas.microsoft.com/office/drawing/2014/main" id="{98AABD25-B12C-4BDE-9C20-9C9116871BC7}"/>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Oval 508">
                    <a:extLst>
                      <a:ext uri="{FF2B5EF4-FFF2-40B4-BE49-F238E27FC236}">
                        <a16:creationId xmlns:a16="http://schemas.microsoft.com/office/drawing/2014/main" id="{FEED6D2B-F0EB-445B-84C1-916E35EF9617}"/>
                      </a:ext>
                    </a:extLst>
                  </p:cNvPr>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Oval 509">
                    <a:extLst>
                      <a:ext uri="{FF2B5EF4-FFF2-40B4-BE49-F238E27FC236}">
                        <a16:creationId xmlns:a16="http://schemas.microsoft.com/office/drawing/2014/main" id="{7B40EEA4-593C-41AE-8B69-FF8788A1DBF8}"/>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Oval 510">
                    <a:extLst>
                      <a:ext uri="{FF2B5EF4-FFF2-40B4-BE49-F238E27FC236}">
                        <a16:creationId xmlns:a16="http://schemas.microsoft.com/office/drawing/2014/main" id="{0C36D766-68B1-482D-891D-27903A0E7BC9}"/>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Oval 511">
                    <a:extLst>
                      <a:ext uri="{FF2B5EF4-FFF2-40B4-BE49-F238E27FC236}">
                        <a16:creationId xmlns:a16="http://schemas.microsoft.com/office/drawing/2014/main" id="{A8159EF8-ECD3-4F6B-8FD8-53B31B9566D9}"/>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Oval 512">
                    <a:extLst>
                      <a:ext uri="{FF2B5EF4-FFF2-40B4-BE49-F238E27FC236}">
                        <a16:creationId xmlns:a16="http://schemas.microsoft.com/office/drawing/2014/main" id="{C391A72F-0DB0-4D00-B6D1-41F6FAAEB86A}"/>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7" name="Group 6">
                <a:extLst>
                  <a:ext uri="{FF2B5EF4-FFF2-40B4-BE49-F238E27FC236}">
                    <a16:creationId xmlns:a16="http://schemas.microsoft.com/office/drawing/2014/main" id="{9EBCCE10-8053-4004-8F9F-9F66E443838F}"/>
                  </a:ext>
                </a:extLst>
              </p:cNvPr>
              <p:cNvGrpSpPr/>
              <p:nvPr/>
            </p:nvGrpSpPr>
            <p:grpSpPr>
              <a:xfrm>
                <a:off x="4937373" y="1468227"/>
                <a:ext cx="1932693" cy="271945"/>
                <a:chOff x="4949148" y="2888061"/>
                <a:chExt cx="1932693" cy="271945"/>
              </a:xfrm>
            </p:grpSpPr>
            <p:grpSp>
              <p:nvGrpSpPr>
                <p:cNvPr id="491" name="Group 490">
                  <a:extLst>
                    <a:ext uri="{FF2B5EF4-FFF2-40B4-BE49-F238E27FC236}">
                      <a16:creationId xmlns:a16="http://schemas.microsoft.com/office/drawing/2014/main" id="{9E7311D8-88B5-43CC-B1AF-FA83C3CB4C2A}"/>
                    </a:ext>
                  </a:extLst>
                </p:cNvPr>
                <p:cNvGrpSpPr/>
                <p:nvPr/>
              </p:nvGrpSpPr>
              <p:grpSpPr>
                <a:xfrm>
                  <a:off x="5538325" y="2888061"/>
                  <a:ext cx="292979" cy="271945"/>
                  <a:chOff x="608001" y="4872820"/>
                  <a:chExt cx="551729" cy="398950"/>
                </a:xfrm>
              </p:grpSpPr>
              <p:sp>
                <p:nvSpPr>
                  <p:cNvPr id="501" name="Heart 500">
                    <a:extLst>
                      <a:ext uri="{FF2B5EF4-FFF2-40B4-BE49-F238E27FC236}">
                        <a16:creationId xmlns:a16="http://schemas.microsoft.com/office/drawing/2014/main" id="{7AE1BE83-4001-41D4-9A8A-A0366132FCB4}"/>
                      </a:ext>
                    </a:extLst>
                  </p:cNvPr>
                  <p:cNvSpPr/>
                  <p:nvPr/>
                </p:nvSpPr>
                <p:spPr>
                  <a:xfrm>
                    <a:off x="608001" y="487282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02" name="Star: 5 Points 501">
                    <a:extLst>
                      <a:ext uri="{FF2B5EF4-FFF2-40B4-BE49-F238E27FC236}">
                        <a16:creationId xmlns:a16="http://schemas.microsoft.com/office/drawing/2014/main" id="{780704A9-002B-4819-9269-45A20FEAD7AF}"/>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2" name="Group 491">
                  <a:extLst>
                    <a:ext uri="{FF2B5EF4-FFF2-40B4-BE49-F238E27FC236}">
                      <a16:creationId xmlns:a16="http://schemas.microsoft.com/office/drawing/2014/main" id="{79CBB094-256B-4437-8F05-72A67E5D7976}"/>
                    </a:ext>
                  </a:extLst>
                </p:cNvPr>
                <p:cNvGrpSpPr/>
                <p:nvPr/>
              </p:nvGrpSpPr>
              <p:grpSpPr>
                <a:xfrm>
                  <a:off x="4949148" y="2888061"/>
                  <a:ext cx="292979" cy="271945"/>
                  <a:chOff x="608001" y="4872820"/>
                  <a:chExt cx="551729" cy="398950"/>
                </a:xfrm>
              </p:grpSpPr>
              <p:sp>
                <p:nvSpPr>
                  <p:cNvPr id="499" name="Heart 498">
                    <a:extLst>
                      <a:ext uri="{FF2B5EF4-FFF2-40B4-BE49-F238E27FC236}">
                        <a16:creationId xmlns:a16="http://schemas.microsoft.com/office/drawing/2014/main" id="{713C4DCE-0989-435D-B20D-4F171E0F47E5}"/>
                      </a:ext>
                    </a:extLst>
                  </p:cNvPr>
                  <p:cNvSpPr/>
                  <p:nvPr/>
                </p:nvSpPr>
                <p:spPr>
                  <a:xfrm>
                    <a:off x="608001" y="487282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00" name="Star: 5 Points 499">
                    <a:extLst>
                      <a:ext uri="{FF2B5EF4-FFF2-40B4-BE49-F238E27FC236}">
                        <a16:creationId xmlns:a16="http://schemas.microsoft.com/office/drawing/2014/main" id="{416B411F-470E-4133-B77B-A75DA7229AE5}"/>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3" name="Group 492">
                  <a:extLst>
                    <a:ext uri="{FF2B5EF4-FFF2-40B4-BE49-F238E27FC236}">
                      <a16:creationId xmlns:a16="http://schemas.microsoft.com/office/drawing/2014/main" id="{AC471A8B-EDAD-456F-9F53-DA375F10732D}"/>
                    </a:ext>
                  </a:extLst>
                </p:cNvPr>
                <p:cNvGrpSpPr/>
                <p:nvPr/>
              </p:nvGrpSpPr>
              <p:grpSpPr>
                <a:xfrm>
                  <a:off x="6156623" y="2888061"/>
                  <a:ext cx="725218" cy="263442"/>
                  <a:chOff x="1778010" y="4869160"/>
                  <a:chExt cx="1232721" cy="424975"/>
                </a:xfrm>
              </p:grpSpPr>
              <p:sp>
                <p:nvSpPr>
                  <p:cNvPr id="495" name="Heart 494">
                    <a:extLst>
                      <a:ext uri="{FF2B5EF4-FFF2-40B4-BE49-F238E27FC236}">
                        <a16:creationId xmlns:a16="http://schemas.microsoft.com/office/drawing/2014/main" id="{3CC44637-7590-4A47-80E1-0EE346681310}"/>
                      </a:ext>
                    </a:extLst>
                  </p:cNvPr>
                  <p:cNvSpPr/>
                  <p:nvPr/>
                </p:nvSpPr>
                <p:spPr>
                  <a:xfrm>
                    <a:off x="2459002" y="4895185"/>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6" name="Heart 495">
                    <a:extLst>
                      <a:ext uri="{FF2B5EF4-FFF2-40B4-BE49-F238E27FC236}">
                        <a16:creationId xmlns:a16="http://schemas.microsoft.com/office/drawing/2014/main" id="{6D123515-8DD9-40C7-9645-98ABE0BBEAD1}"/>
                      </a:ext>
                    </a:extLst>
                  </p:cNvPr>
                  <p:cNvSpPr/>
                  <p:nvPr/>
                </p:nvSpPr>
                <p:spPr>
                  <a:xfrm>
                    <a:off x="1778010" y="486916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7" name="Star: 5 Points 496">
                    <a:extLst>
                      <a:ext uri="{FF2B5EF4-FFF2-40B4-BE49-F238E27FC236}">
                        <a16:creationId xmlns:a16="http://schemas.microsoft.com/office/drawing/2014/main" id="{9B3C3B26-9BEA-4A7F-9AAD-D9DA5F6A4E9E}"/>
                      </a:ext>
                    </a:extLst>
                  </p:cNvPr>
                  <p:cNvSpPr/>
                  <p:nvPr/>
                </p:nvSpPr>
                <p:spPr>
                  <a:xfrm>
                    <a:off x="1956312" y="4990388"/>
                    <a:ext cx="205588" cy="19627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8" name="Straight Arrow Connector 497">
                    <a:extLst>
                      <a:ext uri="{FF2B5EF4-FFF2-40B4-BE49-F238E27FC236}">
                        <a16:creationId xmlns:a16="http://schemas.microsoft.com/office/drawing/2014/main" id="{CFB9035D-8FE6-4E43-A4EB-28FB64A571CF}"/>
                      </a:ext>
                    </a:extLst>
                  </p:cNvPr>
                  <p:cNvCxnSpPr>
                    <a:cxnSpLocks/>
                  </p:cNvCxnSpPr>
                  <p:nvPr/>
                </p:nvCxnSpPr>
                <p:spPr>
                  <a:xfrm>
                    <a:off x="2194102" y="5074905"/>
                    <a:ext cx="675444" cy="28983"/>
                  </a:xfrm>
                  <a:prstGeom prst="straightConnector1">
                    <a:avLst/>
                  </a:prstGeom>
                  <a:solidFill>
                    <a:schemeClr val="accent6"/>
                  </a:solidFill>
                  <a:ln w="38100" cap="flat" cmpd="sng" algn="ctr">
                    <a:solidFill>
                      <a:srgbClr val="FF0000"/>
                    </a:solidFill>
                    <a:prstDash val="solid"/>
                    <a:round/>
                    <a:headEnd type="oval" w="med" len="med"/>
                    <a:tailEnd type="triangle" w="med" len="med"/>
                  </a:ln>
                </p:spPr>
                <p:style>
                  <a:lnRef idx="0">
                    <a:scrgbClr r="0" g="0" b="0"/>
                  </a:lnRef>
                  <a:fillRef idx="0">
                    <a:scrgbClr r="0" g="0" b="0"/>
                  </a:fillRef>
                  <a:effectRef idx="0">
                    <a:scrgbClr r="0" g="0" b="0"/>
                  </a:effectRef>
                  <a:fontRef idx="minor">
                    <a:schemeClr val="tx1"/>
                  </a:fontRef>
                </p:style>
              </p:cxnSp>
            </p:grpSp>
          </p:grpSp>
          <p:sp>
            <p:nvSpPr>
              <p:cNvPr id="494" name="TextBox 493">
                <a:extLst>
                  <a:ext uri="{FF2B5EF4-FFF2-40B4-BE49-F238E27FC236}">
                    <a16:creationId xmlns:a16="http://schemas.microsoft.com/office/drawing/2014/main" id="{BF185199-E54D-450E-A37A-E92D2BCD51CA}"/>
                  </a:ext>
                </a:extLst>
              </p:cNvPr>
              <p:cNvSpPr txBox="1"/>
              <p:nvPr/>
            </p:nvSpPr>
            <p:spPr>
              <a:xfrm>
                <a:off x="4866862" y="2823068"/>
                <a:ext cx="1686056" cy="369332"/>
              </a:xfrm>
              <a:prstGeom prst="rect">
                <a:avLst/>
              </a:prstGeom>
              <a:noFill/>
            </p:spPr>
            <p:txBody>
              <a:bodyPr wrap="square" rtlCol="0">
                <a:spAutoFit/>
              </a:bodyPr>
              <a:lstStyle/>
              <a:p>
                <a:r>
                  <a:rPr lang="en-GB" dirty="0"/>
                  <a:t> A         </a:t>
                </a:r>
                <a:r>
                  <a:rPr lang="en-GB" dirty="0" err="1"/>
                  <a:t>A</a:t>
                </a:r>
                <a:r>
                  <a:rPr lang="en-GB" dirty="0"/>
                  <a:t>          </a:t>
                </a:r>
                <a:r>
                  <a:rPr lang="en-GB" dirty="0" err="1"/>
                  <a:t>A</a:t>
                </a:r>
                <a:endParaRPr lang="en-GB" dirty="0"/>
              </a:p>
            </p:txBody>
          </p:sp>
        </p:grpSp>
        <p:grpSp>
          <p:nvGrpSpPr>
            <p:cNvPr id="9" name="Group 8">
              <a:extLst>
                <a:ext uri="{FF2B5EF4-FFF2-40B4-BE49-F238E27FC236}">
                  <a16:creationId xmlns:a16="http://schemas.microsoft.com/office/drawing/2014/main" id="{FA610A02-F059-4285-B890-B035C80B50B7}"/>
                </a:ext>
              </a:extLst>
            </p:cNvPr>
            <p:cNvGrpSpPr/>
            <p:nvPr/>
          </p:nvGrpSpPr>
          <p:grpSpPr>
            <a:xfrm>
              <a:off x="6985182" y="1468227"/>
              <a:ext cx="1973690" cy="1724173"/>
              <a:chOff x="6985182" y="1468227"/>
              <a:chExt cx="1973690" cy="1724173"/>
            </a:xfrm>
          </p:grpSpPr>
          <p:grpSp>
            <p:nvGrpSpPr>
              <p:cNvPr id="448" name="Group 447">
                <a:extLst>
                  <a:ext uri="{FF2B5EF4-FFF2-40B4-BE49-F238E27FC236}">
                    <a16:creationId xmlns:a16="http://schemas.microsoft.com/office/drawing/2014/main" id="{9EFEE4D0-EB1C-44BF-BF2E-F8D5EA5B28E6}"/>
                  </a:ext>
                </a:extLst>
              </p:cNvPr>
              <p:cNvGrpSpPr/>
              <p:nvPr/>
            </p:nvGrpSpPr>
            <p:grpSpPr>
              <a:xfrm>
                <a:off x="7009726" y="1800807"/>
                <a:ext cx="1757379" cy="1030563"/>
                <a:chOff x="2723151" y="1830322"/>
                <a:chExt cx="1757379" cy="1030563"/>
              </a:xfrm>
            </p:grpSpPr>
            <p:grpSp>
              <p:nvGrpSpPr>
                <p:cNvPr id="449" name="Group 448">
                  <a:extLst>
                    <a:ext uri="{FF2B5EF4-FFF2-40B4-BE49-F238E27FC236}">
                      <a16:creationId xmlns:a16="http://schemas.microsoft.com/office/drawing/2014/main" id="{58281F5C-B1B9-4061-A1BB-0500F590A2EE}"/>
                    </a:ext>
                  </a:extLst>
                </p:cNvPr>
                <p:cNvGrpSpPr/>
                <p:nvPr/>
              </p:nvGrpSpPr>
              <p:grpSpPr>
                <a:xfrm>
                  <a:off x="3320457" y="1830322"/>
                  <a:ext cx="562766" cy="1023191"/>
                  <a:chOff x="6660232" y="1988840"/>
                  <a:chExt cx="1656184" cy="4248472"/>
                </a:xfrm>
              </p:grpSpPr>
              <p:grpSp>
                <p:nvGrpSpPr>
                  <p:cNvPr id="476" name="Group 475">
                    <a:extLst>
                      <a:ext uri="{FF2B5EF4-FFF2-40B4-BE49-F238E27FC236}">
                        <a16:creationId xmlns:a16="http://schemas.microsoft.com/office/drawing/2014/main" id="{1C416200-A90D-42FF-BD58-7644F3BA81B5}"/>
                      </a:ext>
                    </a:extLst>
                  </p:cNvPr>
                  <p:cNvGrpSpPr/>
                  <p:nvPr/>
                </p:nvGrpSpPr>
                <p:grpSpPr>
                  <a:xfrm>
                    <a:off x="6660232" y="1988840"/>
                    <a:ext cx="1224136" cy="4248472"/>
                    <a:chOff x="611560" y="2060848"/>
                    <a:chExt cx="1224136" cy="3744416"/>
                  </a:xfrm>
                </p:grpSpPr>
                <p:sp>
                  <p:nvSpPr>
                    <p:cNvPr id="484" name="Oval 483">
                      <a:extLst>
                        <a:ext uri="{FF2B5EF4-FFF2-40B4-BE49-F238E27FC236}">
                          <a16:creationId xmlns:a16="http://schemas.microsoft.com/office/drawing/2014/main" id="{F014BD48-ECB7-4F64-9045-A2E7633C6344}"/>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5" name="Straight Connector 484">
                      <a:extLst>
                        <a:ext uri="{FF2B5EF4-FFF2-40B4-BE49-F238E27FC236}">
                          <a16:creationId xmlns:a16="http://schemas.microsoft.com/office/drawing/2014/main" id="{5A5F9C85-76A0-41FA-908E-99C4215A6F59}"/>
                        </a:ext>
                      </a:extLst>
                    </p:cNvPr>
                    <p:cNvCxnSpPr>
                      <a:stCxn id="48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7625CD11-B325-4741-A4F1-2440C59C781E}"/>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7" name="Arc 486">
                      <a:extLst>
                        <a:ext uri="{FF2B5EF4-FFF2-40B4-BE49-F238E27FC236}">
                          <a16:creationId xmlns:a16="http://schemas.microsoft.com/office/drawing/2014/main" id="{F4E76F46-BE0E-466E-844A-1FEB2E927BD7}"/>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77" name="Oval 476">
                    <a:extLst>
                      <a:ext uri="{FF2B5EF4-FFF2-40B4-BE49-F238E27FC236}">
                        <a16:creationId xmlns:a16="http://schemas.microsoft.com/office/drawing/2014/main" id="{1AC78407-9E2E-48A3-AAE5-A68CBBA423A3}"/>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78" name="Oval 477">
                    <a:extLst>
                      <a:ext uri="{FF2B5EF4-FFF2-40B4-BE49-F238E27FC236}">
                        <a16:creationId xmlns:a16="http://schemas.microsoft.com/office/drawing/2014/main" id="{5B3A8A66-DDF6-4217-B56E-E1DA636BE882}"/>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Oval 478">
                    <a:extLst>
                      <a:ext uri="{FF2B5EF4-FFF2-40B4-BE49-F238E27FC236}">
                        <a16:creationId xmlns:a16="http://schemas.microsoft.com/office/drawing/2014/main" id="{B25E78E5-D7C4-4879-93EB-45D467284883}"/>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Oval 479">
                    <a:extLst>
                      <a:ext uri="{FF2B5EF4-FFF2-40B4-BE49-F238E27FC236}">
                        <a16:creationId xmlns:a16="http://schemas.microsoft.com/office/drawing/2014/main" id="{ABE282FD-EC08-4E13-8F31-C2A3C7FFF1FF}"/>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Oval 480">
                    <a:extLst>
                      <a:ext uri="{FF2B5EF4-FFF2-40B4-BE49-F238E27FC236}">
                        <a16:creationId xmlns:a16="http://schemas.microsoft.com/office/drawing/2014/main" id="{0800D014-2BB2-452E-9ED2-484C29FDEE3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a:extLst>
                      <a:ext uri="{FF2B5EF4-FFF2-40B4-BE49-F238E27FC236}">
                        <a16:creationId xmlns:a16="http://schemas.microsoft.com/office/drawing/2014/main" id="{45862E83-8C1C-4EC0-BFA2-8CE72CC40ABA}"/>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Oval 482">
                    <a:extLst>
                      <a:ext uri="{FF2B5EF4-FFF2-40B4-BE49-F238E27FC236}">
                        <a16:creationId xmlns:a16="http://schemas.microsoft.com/office/drawing/2014/main" id="{DCC5D013-4FF3-4F9C-BEDC-E1099E528976}"/>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450" name="Group 449">
                  <a:extLst>
                    <a:ext uri="{FF2B5EF4-FFF2-40B4-BE49-F238E27FC236}">
                      <a16:creationId xmlns:a16="http://schemas.microsoft.com/office/drawing/2014/main" id="{B56B1094-0063-4828-8C21-B7B480C1597F}"/>
                    </a:ext>
                  </a:extLst>
                </p:cNvPr>
                <p:cNvGrpSpPr/>
                <p:nvPr/>
              </p:nvGrpSpPr>
              <p:grpSpPr>
                <a:xfrm>
                  <a:off x="3917764" y="1837694"/>
                  <a:ext cx="562766" cy="1023191"/>
                  <a:chOff x="6660232" y="1988840"/>
                  <a:chExt cx="1656184" cy="4248472"/>
                </a:xfrm>
              </p:grpSpPr>
              <p:grpSp>
                <p:nvGrpSpPr>
                  <p:cNvPr id="464" name="Group 463">
                    <a:extLst>
                      <a:ext uri="{FF2B5EF4-FFF2-40B4-BE49-F238E27FC236}">
                        <a16:creationId xmlns:a16="http://schemas.microsoft.com/office/drawing/2014/main" id="{CC31E578-B9DA-4020-8C57-03FA053CFDFB}"/>
                      </a:ext>
                    </a:extLst>
                  </p:cNvPr>
                  <p:cNvGrpSpPr/>
                  <p:nvPr/>
                </p:nvGrpSpPr>
                <p:grpSpPr>
                  <a:xfrm>
                    <a:off x="6660232" y="1988840"/>
                    <a:ext cx="1224136" cy="4248472"/>
                    <a:chOff x="611560" y="2060848"/>
                    <a:chExt cx="1224136" cy="3744416"/>
                  </a:xfrm>
                </p:grpSpPr>
                <p:sp>
                  <p:nvSpPr>
                    <p:cNvPr id="472" name="Oval 471">
                      <a:extLst>
                        <a:ext uri="{FF2B5EF4-FFF2-40B4-BE49-F238E27FC236}">
                          <a16:creationId xmlns:a16="http://schemas.microsoft.com/office/drawing/2014/main" id="{9254F881-4B1A-40EF-A7AE-32F842761784}"/>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3" name="Straight Connector 472">
                      <a:extLst>
                        <a:ext uri="{FF2B5EF4-FFF2-40B4-BE49-F238E27FC236}">
                          <a16:creationId xmlns:a16="http://schemas.microsoft.com/office/drawing/2014/main" id="{8307B6DF-3159-49C6-90DB-32D38BC62657}"/>
                        </a:ext>
                      </a:extLst>
                    </p:cNvPr>
                    <p:cNvCxnSpPr>
                      <a:stCxn id="47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A29607C6-0357-4609-8774-E4C7F1D99004}"/>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5" name="Arc 474">
                      <a:extLst>
                        <a:ext uri="{FF2B5EF4-FFF2-40B4-BE49-F238E27FC236}">
                          <a16:creationId xmlns:a16="http://schemas.microsoft.com/office/drawing/2014/main" id="{C371FAD1-04D5-4DB9-935A-F1E35DA50D95}"/>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65" name="Oval 464">
                    <a:extLst>
                      <a:ext uri="{FF2B5EF4-FFF2-40B4-BE49-F238E27FC236}">
                        <a16:creationId xmlns:a16="http://schemas.microsoft.com/office/drawing/2014/main" id="{1608B150-4355-42CE-B683-31D24689AE5D}"/>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66" name="Oval 465">
                    <a:extLst>
                      <a:ext uri="{FF2B5EF4-FFF2-40B4-BE49-F238E27FC236}">
                        <a16:creationId xmlns:a16="http://schemas.microsoft.com/office/drawing/2014/main" id="{20E90809-FCA8-41FF-9821-BD73A20B05D2}"/>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Oval 466">
                    <a:extLst>
                      <a:ext uri="{FF2B5EF4-FFF2-40B4-BE49-F238E27FC236}">
                        <a16:creationId xmlns:a16="http://schemas.microsoft.com/office/drawing/2014/main" id="{6C8E4DE8-85AB-4764-97E0-7FBCA6D4C891}"/>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a:extLst>
                      <a:ext uri="{FF2B5EF4-FFF2-40B4-BE49-F238E27FC236}">
                        <a16:creationId xmlns:a16="http://schemas.microsoft.com/office/drawing/2014/main" id="{A7EDA92B-1175-411D-A3F4-1B573DC3B5B8}"/>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a:extLst>
                      <a:ext uri="{FF2B5EF4-FFF2-40B4-BE49-F238E27FC236}">
                        <a16:creationId xmlns:a16="http://schemas.microsoft.com/office/drawing/2014/main" id="{13598EAB-11D5-47EC-8BA1-EA2A1D6B4FC3}"/>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a:extLst>
                      <a:ext uri="{FF2B5EF4-FFF2-40B4-BE49-F238E27FC236}">
                        <a16:creationId xmlns:a16="http://schemas.microsoft.com/office/drawing/2014/main" id="{4F7FF472-F9D6-4645-89C8-9CEC7632DC53}"/>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a:extLst>
                      <a:ext uri="{FF2B5EF4-FFF2-40B4-BE49-F238E27FC236}">
                        <a16:creationId xmlns:a16="http://schemas.microsoft.com/office/drawing/2014/main" id="{82324487-BD60-4242-B1AB-19DF6B4A6CFD}"/>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451" name="Group 450">
                  <a:extLst>
                    <a:ext uri="{FF2B5EF4-FFF2-40B4-BE49-F238E27FC236}">
                      <a16:creationId xmlns:a16="http://schemas.microsoft.com/office/drawing/2014/main" id="{E51853AA-B53C-49FA-A50E-3C8D7CDDF919}"/>
                    </a:ext>
                  </a:extLst>
                </p:cNvPr>
                <p:cNvGrpSpPr/>
                <p:nvPr/>
              </p:nvGrpSpPr>
              <p:grpSpPr>
                <a:xfrm>
                  <a:off x="2723151" y="1830322"/>
                  <a:ext cx="562766" cy="1023191"/>
                  <a:chOff x="6660232" y="1988840"/>
                  <a:chExt cx="1656184" cy="4248472"/>
                </a:xfrm>
              </p:grpSpPr>
              <p:grpSp>
                <p:nvGrpSpPr>
                  <p:cNvPr id="452" name="Group 451">
                    <a:extLst>
                      <a:ext uri="{FF2B5EF4-FFF2-40B4-BE49-F238E27FC236}">
                        <a16:creationId xmlns:a16="http://schemas.microsoft.com/office/drawing/2014/main" id="{3140B189-9FE8-4D08-B7F7-45EFAB76E108}"/>
                      </a:ext>
                    </a:extLst>
                  </p:cNvPr>
                  <p:cNvGrpSpPr/>
                  <p:nvPr/>
                </p:nvGrpSpPr>
                <p:grpSpPr>
                  <a:xfrm>
                    <a:off x="6660232" y="1988840"/>
                    <a:ext cx="1224136" cy="4248472"/>
                    <a:chOff x="611560" y="2060848"/>
                    <a:chExt cx="1224136" cy="3744416"/>
                  </a:xfrm>
                </p:grpSpPr>
                <p:sp>
                  <p:nvSpPr>
                    <p:cNvPr id="460" name="Oval 459">
                      <a:extLst>
                        <a:ext uri="{FF2B5EF4-FFF2-40B4-BE49-F238E27FC236}">
                          <a16:creationId xmlns:a16="http://schemas.microsoft.com/office/drawing/2014/main" id="{7D5E02FD-C5FF-4FF4-B0B8-1373D06C9F62}"/>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1" name="Straight Connector 460">
                      <a:extLst>
                        <a:ext uri="{FF2B5EF4-FFF2-40B4-BE49-F238E27FC236}">
                          <a16:creationId xmlns:a16="http://schemas.microsoft.com/office/drawing/2014/main" id="{C3BCEF7E-61DA-4668-AEBA-80DCC383F820}"/>
                        </a:ext>
                      </a:extLst>
                    </p:cNvPr>
                    <p:cNvCxnSpPr>
                      <a:stCxn id="460"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55BE1BE5-EF92-4009-9FB6-365218CB7A66}"/>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3" name="Arc 462">
                      <a:extLst>
                        <a:ext uri="{FF2B5EF4-FFF2-40B4-BE49-F238E27FC236}">
                          <a16:creationId xmlns:a16="http://schemas.microsoft.com/office/drawing/2014/main" id="{3F561C1D-E245-4305-822F-665B2320BDE3}"/>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53" name="Oval 452">
                    <a:extLst>
                      <a:ext uri="{FF2B5EF4-FFF2-40B4-BE49-F238E27FC236}">
                        <a16:creationId xmlns:a16="http://schemas.microsoft.com/office/drawing/2014/main" id="{A406E70D-48D5-4BC4-ACB7-76ED17BE214F}"/>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54" name="Oval 453">
                    <a:extLst>
                      <a:ext uri="{FF2B5EF4-FFF2-40B4-BE49-F238E27FC236}">
                        <a16:creationId xmlns:a16="http://schemas.microsoft.com/office/drawing/2014/main" id="{21837915-9961-478A-A4D1-E74C279BD3BA}"/>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a:extLst>
                      <a:ext uri="{FF2B5EF4-FFF2-40B4-BE49-F238E27FC236}">
                        <a16:creationId xmlns:a16="http://schemas.microsoft.com/office/drawing/2014/main" id="{25170C9E-71F9-44B2-8A8F-E573C15EDEEB}"/>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Oval 455">
                    <a:extLst>
                      <a:ext uri="{FF2B5EF4-FFF2-40B4-BE49-F238E27FC236}">
                        <a16:creationId xmlns:a16="http://schemas.microsoft.com/office/drawing/2014/main" id="{DE5A7F90-229E-4D6D-88FF-4D38DC608A58}"/>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Oval 456">
                    <a:extLst>
                      <a:ext uri="{FF2B5EF4-FFF2-40B4-BE49-F238E27FC236}">
                        <a16:creationId xmlns:a16="http://schemas.microsoft.com/office/drawing/2014/main" id="{F28C7BCC-8054-4128-9CA8-CDF0F60E371B}"/>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Oval 457">
                    <a:extLst>
                      <a:ext uri="{FF2B5EF4-FFF2-40B4-BE49-F238E27FC236}">
                        <a16:creationId xmlns:a16="http://schemas.microsoft.com/office/drawing/2014/main" id="{DC888BF8-BEEF-4F38-9531-8A1DB6DD6B4A}"/>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Oval 458">
                    <a:extLst>
                      <a:ext uri="{FF2B5EF4-FFF2-40B4-BE49-F238E27FC236}">
                        <a16:creationId xmlns:a16="http://schemas.microsoft.com/office/drawing/2014/main" id="{B8F5C7C2-DEB3-4610-ABF3-518937883317}"/>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488" name="Group 487">
                <a:extLst>
                  <a:ext uri="{FF2B5EF4-FFF2-40B4-BE49-F238E27FC236}">
                    <a16:creationId xmlns:a16="http://schemas.microsoft.com/office/drawing/2014/main" id="{AF4701B5-DCEF-449C-9800-D38EF83E417D}"/>
                  </a:ext>
                </a:extLst>
              </p:cNvPr>
              <p:cNvGrpSpPr/>
              <p:nvPr/>
            </p:nvGrpSpPr>
            <p:grpSpPr>
              <a:xfrm>
                <a:off x="7035658" y="1468227"/>
                <a:ext cx="1923214" cy="271945"/>
                <a:chOff x="2774615" y="2885935"/>
                <a:chExt cx="1923214" cy="271945"/>
              </a:xfrm>
            </p:grpSpPr>
            <p:grpSp>
              <p:nvGrpSpPr>
                <p:cNvPr id="542" name="Group 541">
                  <a:extLst>
                    <a:ext uri="{FF2B5EF4-FFF2-40B4-BE49-F238E27FC236}">
                      <a16:creationId xmlns:a16="http://schemas.microsoft.com/office/drawing/2014/main" id="{77017748-36B8-47D6-A89D-7ADA38B982B7}"/>
                    </a:ext>
                  </a:extLst>
                </p:cNvPr>
                <p:cNvGrpSpPr/>
                <p:nvPr/>
              </p:nvGrpSpPr>
              <p:grpSpPr>
                <a:xfrm>
                  <a:off x="3382613" y="2885935"/>
                  <a:ext cx="292979" cy="271945"/>
                  <a:chOff x="608001" y="4872820"/>
                  <a:chExt cx="551729" cy="398950"/>
                </a:xfrm>
              </p:grpSpPr>
              <p:sp>
                <p:nvSpPr>
                  <p:cNvPr id="551" name="Heart 550">
                    <a:extLst>
                      <a:ext uri="{FF2B5EF4-FFF2-40B4-BE49-F238E27FC236}">
                        <a16:creationId xmlns:a16="http://schemas.microsoft.com/office/drawing/2014/main" id="{89C0DBFE-D656-4BF8-87C4-EC2DED2379FC}"/>
                      </a:ext>
                    </a:extLst>
                  </p:cNvPr>
                  <p:cNvSpPr/>
                  <p:nvPr/>
                </p:nvSpPr>
                <p:spPr>
                  <a:xfrm>
                    <a:off x="608001" y="487282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2" name="Star: 5 Points 551">
                    <a:extLst>
                      <a:ext uri="{FF2B5EF4-FFF2-40B4-BE49-F238E27FC236}">
                        <a16:creationId xmlns:a16="http://schemas.microsoft.com/office/drawing/2014/main" id="{D7861451-8B97-4306-B826-DD938ED84298}"/>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3" name="Group 542">
                  <a:extLst>
                    <a:ext uri="{FF2B5EF4-FFF2-40B4-BE49-F238E27FC236}">
                      <a16:creationId xmlns:a16="http://schemas.microsoft.com/office/drawing/2014/main" id="{8E4DFD94-449B-46A2-9197-DA95752676B3}"/>
                    </a:ext>
                  </a:extLst>
                </p:cNvPr>
                <p:cNvGrpSpPr/>
                <p:nvPr/>
              </p:nvGrpSpPr>
              <p:grpSpPr>
                <a:xfrm>
                  <a:off x="2774615" y="2885935"/>
                  <a:ext cx="292979" cy="271945"/>
                  <a:chOff x="608001" y="4872820"/>
                  <a:chExt cx="551729" cy="398950"/>
                </a:xfrm>
              </p:grpSpPr>
              <p:sp>
                <p:nvSpPr>
                  <p:cNvPr id="549" name="Heart 548">
                    <a:extLst>
                      <a:ext uri="{FF2B5EF4-FFF2-40B4-BE49-F238E27FC236}">
                        <a16:creationId xmlns:a16="http://schemas.microsoft.com/office/drawing/2014/main" id="{8CDCEF65-55BE-474B-ADC7-8D6D293440E7}"/>
                      </a:ext>
                    </a:extLst>
                  </p:cNvPr>
                  <p:cNvSpPr/>
                  <p:nvPr/>
                </p:nvSpPr>
                <p:spPr>
                  <a:xfrm>
                    <a:off x="608001" y="487282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0" name="Star: 5 Points 549">
                    <a:extLst>
                      <a:ext uri="{FF2B5EF4-FFF2-40B4-BE49-F238E27FC236}">
                        <a16:creationId xmlns:a16="http://schemas.microsoft.com/office/drawing/2014/main" id="{0534FEB8-F693-422E-B9A2-EF0F130349C6}"/>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4" name="Group 543">
                  <a:extLst>
                    <a:ext uri="{FF2B5EF4-FFF2-40B4-BE49-F238E27FC236}">
                      <a16:creationId xmlns:a16="http://schemas.microsoft.com/office/drawing/2014/main" id="{3794E871-2E4F-410C-AA0F-7D8BBCC9D18A}"/>
                    </a:ext>
                  </a:extLst>
                </p:cNvPr>
                <p:cNvGrpSpPr/>
                <p:nvPr/>
              </p:nvGrpSpPr>
              <p:grpSpPr>
                <a:xfrm>
                  <a:off x="3972611" y="2890186"/>
                  <a:ext cx="725218" cy="263442"/>
                  <a:chOff x="1778010" y="4869160"/>
                  <a:chExt cx="1232721" cy="424975"/>
                </a:xfrm>
              </p:grpSpPr>
              <p:sp>
                <p:nvSpPr>
                  <p:cNvPr id="545" name="Heart 544">
                    <a:extLst>
                      <a:ext uri="{FF2B5EF4-FFF2-40B4-BE49-F238E27FC236}">
                        <a16:creationId xmlns:a16="http://schemas.microsoft.com/office/drawing/2014/main" id="{E621CFBD-4F50-44C2-9931-71B44D31F2E6}"/>
                      </a:ext>
                    </a:extLst>
                  </p:cNvPr>
                  <p:cNvSpPr/>
                  <p:nvPr/>
                </p:nvSpPr>
                <p:spPr>
                  <a:xfrm>
                    <a:off x="2459002" y="4895185"/>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46" name="Heart 545">
                    <a:extLst>
                      <a:ext uri="{FF2B5EF4-FFF2-40B4-BE49-F238E27FC236}">
                        <a16:creationId xmlns:a16="http://schemas.microsoft.com/office/drawing/2014/main" id="{383C92C0-59C3-4D3D-BB97-921D0637C23D}"/>
                      </a:ext>
                    </a:extLst>
                  </p:cNvPr>
                  <p:cNvSpPr/>
                  <p:nvPr/>
                </p:nvSpPr>
                <p:spPr>
                  <a:xfrm>
                    <a:off x="1778010" y="486916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47" name="Star: 5 Points 546">
                    <a:extLst>
                      <a:ext uri="{FF2B5EF4-FFF2-40B4-BE49-F238E27FC236}">
                        <a16:creationId xmlns:a16="http://schemas.microsoft.com/office/drawing/2014/main" id="{5E02FCB3-38E3-4211-BAAB-E3598BBDB9DF}"/>
                      </a:ext>
                    </a:extLst>
                  </p:cNvPr>
                  <p:cNvSpPr/>
                  <p:nvPr/>
                </p:nvSpPr>
                <p:spPr>
                  <a:xfrm>
                    <a:off x="1956312" y="4990388"/>
                    <a:ext cx="205588" cy="19627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8" name="Straight Arrow Connector 547">
                    <a:extLst>
                      <a:ext uri="{FF2B5EF4-FFF2-40B4-BE49-F238E27FC236}">
                        <a16:creationId xmlns:a16="http://schemas.microsoft.com/office/drawing/2014/main" id="{81B0965F-31B4-4682-9149-0FD42EDDE09A}"/>
                      </a:ext>
                    </a:extLst>
                  </p:cNvPr>
                  <p:cNvCxnSpPr>
                    <a:cxnSpLocks/>
                  </p:cNvCxnSpPr>
                  <p:nvPr/>
                </p:nvCxnSpPr>
                <p:spPr>
                  <a:xfrm>
                    <a:off x="2194102" y="5074905"/>
                    <a:ext cx="675444" cy="28983"/>
                  </a:xfrm>
                  <a:prstGeom prst="straightConnector1">
                    <a:avLst/>
                  </a:prstGeom>
                  <a:solidFill>
                    <a:schemeClr val="accent6"/>
                  </a:solidFill>
                  <a:ln w="38100" cap="flat" cmpd="sng" algn="ctr">
                    <a:solidFill>
                      <a:srgbClr val="FF0000"/>
                    </a:solidFill>
                    <a:prstDash val="solid"/>
                    <a:round/>
                    <a:headEnd type="oval" w="med" len="med"/>
                    <a:tailEnd type="triangle" w="med" len="med"/>
                  </a:ln>
                </p:spPr>
                <p:style>
                  <a:lnRef idx="0">
                    <a:scrgbClr r="0" g="0" b="0"/>
                  </a:lnRef>
                  <a:fillRef idx="0">
                    <a:scrgbClr r="0" g="0" b="0"/>
                  </a:fillRef>
                  <a:effectRef idx="0">
                    <a:scrgbClr r="0" g="0" b="0"/>
                  </a:effectRef>
                  <a:fontRef idx="minor">
                    <a:schemeClr val="tx1"/>
                  </a:fontRef>
                </p:style>
              </p:cxnSp>
            </p:grpSp>
          </p:grpSp>
          <p:sp>
            <p:nvSpPr>
              <p:cNvPr id="553" name="TextBox 552">
                <a:extLst>
                  <a:ext uri="{FF2B5EF4-FFF2-40B4-BE49-F238E27FC236}">
                    <a16:creationId xmlns:a16="http://schemas.microsoft.com/office/drawing/2014/main" id="{2B520B0B-21E6-46DF-8D15-6E573A8BFF72}"/>
                  </a:ext>
                </a:extLst>
              </p:cNvPr>
              <p:cNvSpPr txBox="1"/>
              <p:nvPr/>
            </p:nvSpPr>
            <p:spPr>
              <a:xfrm>
                <a:off x="6985182" y="2823068"/>
                <a:ext cx="1592059" cy="369332"/>
              </a:xfrm>
              <a:prstGeom prst="rect">
                <a:avLst/>
              </a:prstGeom>
              <a:noFill/>
            </p:spPr>
            <p:txBody>
              <a:bodyPr wrap="square" rtlCol="0">
                <a:spAutoFit/>
              </a:bodyPr>
              <a:lstStyle/>
              <a:p>
                <a:r>
                  <a:rPr lang="en-GB" dirty="0"/>
                  <a:t> B          </a:t>
                </a:r>
                <a:r>
                  <a:rPr lang="en-GB" dirty="0" err="1"/>
                  <a:t>B</a:t>
                </a:r>
                <a:r>
                  <a:rPr lang="en-GB" dirty="0"/>
                  <a:t>        </a:t>
                </a:r>
                <a:r>
                  <a:rPr lang="en-GB" dirty="0" err="1"/>
                  <a:t>B</a:t>
                </a:r>
                <a:endParaRPr lang="en-GB" dirty="0"/>
              </a:p>
            </p:txBody>
          </p:sp>
        </p:grpSp>
      </p:grpSp>
      <p:grpSp>
        <p:nvGrpSpPr>
          <p:cNvPr id="15" name="Group 14">
            <a:extLst>
              <a:ext uri="{FF2B5EF4-FFF2-40B4-BE49-F238E27FC236}">
                <a16:creationId xmlns:a16="http://schemas.microsoft.com/office/drawing/2014/main" id="{997D8881-6F02-4FBA-9E0F-44E52B9CE0C0}"/>
              </a:ext>
            </a:extLst>
          </p:cNvPr>
          <p:cNvGrpSpPr/>
          <p:nvPr/>
        </p:nvGrpSpPr>
        <p:grpSpPr>
          <a:xfrm>
            <a:off x="243376" y="3846757"/>
            <a:ext cx="8657248" cy="1724173"/>
            <a:chOff x="389651" y="3846757"/>
            <a:chExt cx="8657248" cy="1724173"/>
          </a:xfrm>
        </p:grpSpPr>
        <p:grpSp>
          <p:nvGrpSpPr>
            <p:cNvPr id="14" name="Group 13">
              <a:extLst>
                <a:ext uri="{FF2B5EF4-FFF2-40B4-BE49-F238E27FC236}">
                  <a16:creationId xmlns:a16="http://schemas.microsoft.com/office/drawing/2014/main" id="{BD6B86BC-EDB6-4E52-B195-893CDF700B3F}"/>
                </a:ext>
              </a:extLst>
            </p:cNvPr>
            <p:cNvGrpSpPr/>
            <p:nvPr/>
          </p:nvGrpSpPr>
          <p:grpSpPr>
            <a:xfrm>
              <a:off x="7542353" y="3868884"/>
              <a:ext cx="1504546" cy="1679918"/>
              <a:chOff x="7542353" y="3866684"/>
              <a:chExt cx="1504546" cy="1679918"/>
            </a:xfrm>
          </p:grpSpPr>
          <p:grpSp>
            <p:nvGrpSpPr>
              <p:cNvPr id="902" name="Group 901">
                <a:extLst>
                  <a:ext uri="{FF2B5EF4-FFF2-40B4-BE49-F238E27FC236}">
                    <a16:creationId xmlns:a16="http://schemas.microsoft.com/office/drawing/2014/main" id="{69FBDC57-FB5C-4158-ABB2-EB8DC2220863}"/>
                  </a:ext>
                </a:extLst>
              </p:cNvPr>
              <p:cNvGrpSpPr/>
              <p:nvPr/>
            </p:nvGrpSpPr>
            <p:grpSpPr>
              <a:xfrm>
                <a:off x="7542353" y="4186754"/>
                <a:ext cx="562766" cy="1023191"/>
                <a:chOff x="6228184" y="1988840"/>
                <a:chExt cx="1656184" cy="4248472"/>
              </a:xfrm>
            </p:grpSpPr>
            <p:grpSp>
              <p:nvGrpSpPr>
                <p:cNvPr id="903" name="Group 902">
                  <a:extLst>
                    <a:ext uri="{FF2B5EF4-FFF2-40B4-BE49-F238E27FC236}">
                      <a16:creationId xmlns:a16="http://schemas.microsoft.com/office/drawing/2014/main" id="{EA09019A-6EF6-49F9-8817-480369FA53D6}"/>
                    </a:ext>
                  </a:extLst>
                </p:cNvPr>
                <p:cNvGrpSpPr/>
                <p:nvPr/>
              </p:nvGrpSpPr>
              <p:grpSpPr>
                <a:xfrm>
                  <a:off x="6228184" y="1988840"/>
                  <a:ext cx="1224136" cy="4248472"/>
                  <a:chOff x="611560" y="2060848"/>
                  <a:chExt cx="1224136" cy="3744416"/>
                </a:xfrm>
              </p:grpSpPr>
              <p:sp>
                <p:nvSpPr>
                  <p:cNvPr id="911" name="Oval 910">
                    <a:extLst>
                      <a:ext uri="{FF2B5EF4-FFF2-40B4-BE49-F238E27FC236}">
                        <a16:creationId xmlns:a16="http://schemas.microsoft.com/office/drawing/2014/main" id="{22B86CEA-B79D-4778-98CF-B964D71A11D9}"/>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12" name="Straight Connector 911">
                    <a:extLst>
                      <a:ext uri="{FF2B5EF4-FFF2-40B4-BE49-F238E27FC236}">
                        <a16:creationId xmlns:a16="http://schemas.microsoft.com/office/drawing/2014/main" id="{AF59A0F5-A48F-48C8-BA45-68607AE6AD8F}"/>
                      </a:ext>
                    </a:extLst>
                  </p:cNvPr>
                  <p:cNvCxnSpPr>
                    <a:stCxn id="911"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a:extLst>
                      <a:ext uri="{FF2B5EF4-FFF2-40B4-BE49-F238E27FC236}">
                        <a16:creationId xmlns:a16="http://schemas.microsoft.com/office/drawing/2014/main" id="{94E70CF0-3C67-467C-B758-4D7A509AC8C8}"/>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14" name="Arc 913">
                    <a:extLst>
                      <a:ext uri="{FF2B5EF4-FFF2-40B4-BE49-F238E27FC236}">
                        <a16:creationId xmlns:a16="http://schemas.microsoft.com/office/drawing/2014/main" id="{8EBC6CB5-92A2-449F-B17E-51E3F090036D}"/>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904" name="Oval 903">
                  <a:extLst>
                    <a:ext uri="{FF2B5EF4-FFF2-40B4-BE49-F238E27FC236}">
                      <a16:creationId xmlns:a16="http://schemas.microsoft.com/office/drawing/2014/main" id="{340533C2-DF66-40C8-877F-93FFF84385C3}"/>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05" name="Oval 904">
                  <a:extLst>
                    <a:ext uri="{FF2B5EF4-FFF2-40B4-BE49-F238E27FC236}">
                      <a16:creationId xmlns:a16="http://schemas.microsoft.com/office/drawing/2014/main" id="{7F4AE1AC-D343-461A-AB93-AD64781CE267}"/>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6" name="Oval 905">
                  <a:extLst>
                    <a:ext uri="{FF2B5EF4-FFF2-40B4-BE49-F238E27FC236}">
                      <a16:creationId xmlns:a16="http://schemas.microsoft.com/office/drawing/2014/main" id="{6F0CBFE3-0C19-4CED-9DEF-5AC9B7E2023C}"/>
                    </a:ext>
                  </a:extLst>
                </p:cNvPr>
                <p:cNvSpPr/>
                <p:nvPr/>
              </p:nvSpPr>
              <p:spPr>
                <a:xfrm>
                  <a:off x="6614095" y="3644057"/>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7" name="Oval 906">
                  <a:extLst>
                    <a:ext uri="{FF2B5EF4-FFF2-40B4-BE49-F238E27FC236}">
                      <a16:creationId xmlns:a16="http://schemas.microsoft.com/office/drawing/2014/main" id="{3783D79C-2991-4CE3-BC94-13FD5B3C9653}"/>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8" name="Oval 907">
                  <a:extLst>
                    <a:ext uri="{FF2B5EF4-FFF2-40B4-BE49-F238E27FC236}">
                      <a16:creationId xmlns:a16="http://schemas.microsoft.com/office/drawing/2014/main" id="{DE711355-6AE2-4223-80CC-94242729D656}"/>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9" name="Oval 908">
                  <a:extLst>
                    <a:ext uri="{FF2B5EF4-FFF2-40B4-BE49-F238E27FC236}">
                      <a16:creationId xmlns:a16="http://schemas.microsoft.com/office/drawing/2014/main" id="{F4E0B23F-66EC-4517-B3E4-A1C398ABB1A6}"/>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0" name="Oval 909">
                  <a:extLst>
                    <a:ext uri="{FF2B5EF4-FFF2-40B4-BE49-F238E27FC236}">
                      <a16:creationId xmlns:a16="http://schemas.microsoft.com/office/drawing/2014/main" id="{0EE72075-6467-429A-B8EB-D0710C92ACF4}"/>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3" name="Group 12">
                <a:extLst>
                  <a:ext uri="{FF2B5EF4-FFF2-40B4-BE49-F238E27FC236}">
                    <a16:creationId xmlns:a16="http://schemas.microsoft.com/office/drawing/2014/main" id="{0CA93133-BCE3-4DB3-A7B5-1945E7A698D6}"/>
                  </a:ext>
                </a:extLst>
              </p:cNvPr>
              <p:cNvGrpSpPr/>
              <p:nvPr/>
            </p:nvGrpSpPr>
            <p:grpSpPr>
              <a:xfrm>
                <a:off x="7543244" y="3866684"/>
                <a:ext cx="1503655" cy="251424"/>
                <a:chOff x="7554462" y="3772922"/>
                <a:chExt cx="1503655" cy="251424"/>
              </a:xfrm>
            </p:grpSpPr>
            <p:sp>
              <p:nvSpPr>
                <p:cNvPr id="918" name="Heart 917">
                  <a:extLst>
                    <a:ext uri="{FF2B5EF4-FFF2-40B4-BE49-F238E27FC236}">
                      <a16:creationId xmlns:a16="http://schemas.microsoft.com/office/drawing/2014/main" id="{1C31BDC9-2AB8-4988-9F1A-86FE98630D4D}"/>
                    </a:ext>
                  </a:extLst>
                </p:cNvPr>
                <p:cNvSpPr/>
                <p:nvPr/>
              </p:nvSpPr>
              <p:spPr>
                <a:xfrm>
                  <a:off x="8703658" y="3776812"/>
                  <a:ext cx="354459" cy="247534"/>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19" name="Heart 918">
                  <a:extLst>
                    <a:ext uri="{FF2B5EF4-FFF2-40B4-BE49-F238E27FC236}">
                      <a16:creationId xmlns:a16="http://schemas.microsoft.com/office/drawing/2014/main" id="{15A3D95D-BF9C-46E4-AB72-A25E34FF5A96}"/>
                    </a:ext>
                  </a:extLst>
                </p:cNvPr>
                <p:cNvSpPr/>
                <p:nvPr/>
              </p:nvSpPr>
              <p:spPr>
                <a:xfrm>
                  <a:off x="8316254" y="3776812"/>
                  <a:ext cx="354459" cy="247534"/>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20" name="Group 919">
                  <a:extLst>
                    <a:ext uri="{FF2B5EF4-FFF2-40B4-BE49-F238E27FC236}">
                      <a16:creationId xmlns:a16="http://schemas.microsoft.com/office/drawing/2014/main" id="{E08BC8A3-78CD-4508-B470-55A708977B7C}"/>
                    </a:ext>
                  </a:extLst>
                </p:cNvPr>
                <p:cNvGrpSpPr/>
                <p:nvPr/>
              </p:nvGrpSpPr>
              <p:grpSpPr>
                <a:xfrm>
                  <a:off x="7554462" y="3772922"/>
                  <a:ext cx="1358384" cy="249805"/>
                  <a:chOff x="1778010" y="4869160"/>
                  <a:chExt cx="2114378" cy="402610"/>
                </a:xfrm>
              </p:grpSpPr>
              <p:sp>
                <p:nvSpPr>
                  <p:cNvPr id="921" name="Heart 920">
                    <a:extLst>
                      <a:ext uri="{FF2B5EF4-FFF2-40B4-BE49-F238E27FC236}">
                        <a16:creationId xmlns:a16="http://schemas.microsoft.com/office/drawing/2014/main" id="{8C686469-CA5C-4512-90C2-188609B743D7}"/>
                      </a:ext>
                    </a:extLst>
                  </p:cNvPr>
                  <p:cNvSpPr/>
                  <p:nvPr/>
                </p:nvSpPr>
                <p:spPr>
                  <a:xfrm>
                    <a:off x="2364088" y="487282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22" name="Heart 921">
                    <a:extLst>
                      <a:ext uri="{FF2B5EF4-FFF2-40B4-BE49-F238E27FC236}">
                        <a16:creationId xmlns:a16="http://schemas.microsoft.com/office/drawing/2014/main" id="{786FDCE7-78A3-422C-979F-DB0B61250980}"/>
                      </a:ext>
                    </a:extLst>
                  </p:cNvPr>
                  <p:cNvSpPr/>
                  <p:nvPr/>
                </p:nvSpPr>
                <p:spPr>
                  <a:xfrm>
                    <a:off x="1778010" y="486916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23" name="Star: 5 Points 922">
                    <a:extLst>
                      <a:ext uri="{FF2B5EF4-FFF2-40B4-BE49-F238E27FC236}">
                        <a16:creationId xmlns:a16="http://schemas.microsoft.com/office/drawing/2014/main" id="{CCB58BC8-027D-4B62-A32F-004CB83E6695}"/>
                      </a:ext>
                    </a:extLst>
                  </p:cNvPr>
                  <p:cNvSpPr/>
                  <p:nvPr/>
                </p:nvSpPr>
                <p:spPr>
                  <a:xfrm>
                    <a:off x="1956312" y="4990388"/>
                    <a:ext cx="205588" cy="19627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24" name="Straight Arrow Connector 923">
                    <a:extLst>
                      <a:ext uri="{FF2B5EF4-FFF2-40B4-BE49-F238E27FC236}">
                        <a16:creationId xmlns:a16="http://schemas.microsoft.com/office/drawing/2014/main" id="{4C5E99D8-2A1D-4384-AFD8-A7D4CD98904D}"/>
                      </a:ext>
                    </a:extLst>
                  </p:cNvPr>
                  <p:cNvCxnSpPr>
                    <a:cxnSpLocks/>
                  </p:cNvCxnSpPr>
                  <p:nvPr/>
                </p:nvCxnSpPr>
                <p:spPr>
                  <a:xfrm>
                    <a:off x="2194102" y="5074905"/>
                    <a:ext cx="1698286" cy="11601"/>
                  </a:xfrm>
                  <a:prstGeom prst="straightConnector1">
                    <a:avLst/>
                  </a:prstGeom>
                  <a:solidFill>
                    <a:schemeClr val="accent6"/>
                  </a:solidFill>
                  <a:ln w="38100" cap="flat" cmpd="sng" algn="ctr">
                    <a:solidFill>
                      <a:srgbClr val="FF0000"/>
                    </a:solidFill>
                    <a:prstDash val="solid"/>
                    <a:round/>
                    <a:headEnd type="oval" w="med" len="med"/>
                    <a:tailEnd type="triangle" w="med" len="med"/>
                  </a:ln>
                </p:spPr>
                <p:style>
                  <a:lnRef idx="0">
                    <a:scrgbClr r="0" g="0" b="0"/>
                  </a:lnRef>
                  <a:fillRef idx="0">
                    <a:scrgbClr r="0" g="0" b="0"/>
                  </a:fillRef>
                  <a:effectRef idx="0">
                    <a:scrgbClr r="0" g="0" b="0"/>
                  </a:effectRef>
                  <a:fontRef idx="minor">
                    <a:schemeClr val="tx1"/>
                  </a:fontRef>
                </p:style>
              </p:cxnSp>
            </p:grpSp>
          </p:grpSp>
          <p:sp>
            <p:nvSpPr>
              <p:cNvPr id="925" name="TextBox 924">
                <a:extLst>
                  <a:ext uri="{FF2B5EF4-FFF2-40B4-BE49-F238E27FC236}">
                    <a16:creationId xmlns:a16="http://schemas.microsoft.com/office/drawing/2014/main" id="{EEF23056-A744-42DA-94D0-4959957F7202}"/>
                  </a:ext>
                </a:extLst>
              </p:cNvPr>
              <p:cNvSpPr txBox="1"/>
              <p:nvPr/>
            </p:nvSpPr>
            <p:spPr>
              <a:xfrm flipH="1">
                <a:off x="7603853" y="5177270"/>
                <a:ext cx="354458" cy="369332"/>
              </a:xfrm>
              <a:prstGeom prst="rect">
                <a:avLst/>
              </a:prstGeom>
              <a:noFill/>
            </p:spPr>
            <p:txBody>
              <a:bodyPr wrap="square" rtlCol="0">
                <a:spAutoFit/>
              </a:bodyPr>
              <a:lstStyle/>
              <a:p>
                <a:r>
                  <a:rPr lang="en-GB" dirty="0"/>
                  <a:t>G</a:t>
                </a:r>
              </a:p>
            </p:txBody>
          </p:sp>
        </p:grpSp>
        <p:grpSp>
          <p:nvGrpSpPr>
            <p:cNvPr id="554" name="Group 553">
              <a:extLst>
                <a:ext uri="{FF2B5EF4-FFF2-40B4-BE49-F238E27FC236}">
                  <a16:creationId xmlns:a16="http://schemas.microsoft.com/office/drawing/2014/main" id="{949A6A8F-EB58-4EDA-AE93-1CD4225215F6}"/>
                </a:ext>
              </a:extLst>
            </p:cNvPr>
            <p:cNvGrpSpPr/>
            <p:nvPr/>
          </p:nvGrpSpPr>
          <p:grpSpPr>
            <a:xfrm>
              <a:off x="5070423" y="3846757"/>
              <a:ext cx="2357376" cy="1724173"/>
              <a:chOff x="111394" y="1468227"/>
              <a:chExt cx="2357376" cy="1724173"/>
            </a:xfrm>
          </p:grpSpPr>
          <p:grpSp>
            <p:nvGrpSpPr>
              <p:cNvPr id="555" name="Group 554">
                <a:extLst>
                  <a:ext uri="{FF2B5EF4-FFF2-40B4-BE49-F238E27FC236}">
                    <a16:creationId xmlns:a16="http://schemas.microsoft.com/office/drawing/2014/main" id="{95CECEDE-CC45-4164-8FE2-1A369FF502AE}"/>
                  </a:ext>
                </a:extLst>
              </p:cNvPr>
              <p:cNvGrpSpPr/>
              <p:nvPr/>
            </p:nvGrpSpPr>
            <p:grpSpPr>
              <a:xfrm>
                <a:off x="111394" y="1804493"/>
                <a:ext cx="2357376" cy="1023191"/>
                <a:chOff x="389360" y="1536057"/>
                <a:chExt cx="2961724" cy="1267544"/>
              </a:xfrm>
            </p:grpSpPr>
            <p:grpSp>
              <p:nvGrpSpPr>
                <p:cNvPr id="570" name="Group 569">
                  <a:extLst>
                    <a:ext uri="{FF2B5EF4-FFF2-40B4-BE49-F238E27FC236}">
                      <a16:creationId xmlns:a16="http://schemas.microsoft.com/office/drawing/2014/main" id="{162B7D18-E63D-4F9F-8838-B7C1E46812FB}"/>
                    </a:ext>
                  </a:extLst>
                </p:cNvPr>
                <p:cNvGrpSpPr/>
                <p:nvPr/>
              </p:nvGrpSpPr>
              <p:grpSpPr>
                <a:xfrm>
                  <a:off x="389360" y="1536057"/>
                  <a:ext cx="707039" cy="1267544"/>
                  <a:chOff x="6660232" y="1988840"/>
                  <a:chExt cx="1656184" cy="4248472"/>
                </a:xfrm>
              </p:grpSpPr>
              <p:grpSp>
                <p:nvGrpSpPr>
                  <p:cNvPr id="610" name="Group 609">
                    <a:extLst>
                      <a:ext uri="{FF2B5EF4-FFF2-40B4-BE49-F238E27FC236}">
                        <a16:creationId xmlns:a16="http://schemas.microsoft.com/office/drawing/2014/main" id="{590D073C-A49E-4299-850C-D210A1E2A99A}"/>
                      </a:ext>
                    </a:extLst>
                  </p:cNvPr>
                  <p:cNvGrpSpPr/>
                  <p:nvPr/>
                </p:nvGrpSpPr>
                <p:grpSpPr>
                  <a:xfrm>
                    <a:off x="6660232" y="1988840"/>
                    <a:ext cx="1224136" cy="4248472"/>
                    <a:chOff x="611560" y="2060848"/>
                    <a:chExt cx="1224136" cy="3744416"/>
                  </a:xfrm>
                </p:grpSpPr>
                <p:sp>
                  <p:nvSpPr>
                    <p:cNvPr id="618" name="Oval 617">
                      <a:extLst>
                        <a:ext uri="{FF2B5EF4-FFF2-40B4-BE49-F238E27FC236}">
                          <a16:creationId xmlns:a16="http://schemas.microsoft.com/office/drawing/2014/main" id="{CF21F443-AB6D-4EAC-A208-EE4C871A53FE}"/>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9" name="Straight Connector 618">
                      <a:extLst>
                        <a:ext uri="{FF2B5EF4-FFF2-40B4-BE49-F238E27FC236}">
                          <a16:creationId xmlns:a16="http://schemas.microsoft.com/office/drawing/2014/main" id="{D8346EF4-1E70-4404-8497-5CE68C8CCC51}"/>
                        </a:ext>
                      </a:extLst>
                    </p:cNvPr>
                    <p:cNvCxnSpPr>
                      <a:stCxn id="61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29889C52-3CB0-4030-9A59-CEFFCEAF7A64}"/>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1" name="Arc 620">
                      <a:extLst>
                        <a:ext uri="{FF2B5EF4-FFF2-40B4-BE49-F238E27FC236}">
                          <a16:creationId xmlns:a16="http://schemas.microsoft.com/office/drawing/2014/main" id="{29FA467A-DB15-4692-AA08-ECF32F99B53D}"/>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11" name="Oval 610">
                    <a:extLst>
                      <a:ext uri="{FF2B5EF4-FFF2-40B4-BE49-F238E27FC236}">
                        <a16:creationId xmlns:a16="http://schemas.microsoft.com/office/drawing/2014/main" id="{F702861B-4A59-462B-9136-B3BD87443DAA}"/>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12" name="Oval 611">
                    <a:extLst>
                      <a:ext uri="{FF2B5EF4-FFF2-40B4-BE49-F238E27FC236}">
                        <a16:creationId xmlns:a16="http://schemas.microsoft.com/office/drawing/2014/main" id="{92CAB438-03D7-459E-960F-98067FF00A22}"/>
                      </a:ext>
                    </a:extLst>
                  </p:cNvPr>
                  <p:cNvSpPr/>
                  <p:nvPr/>
                </p:nvSpPr>
                <p:spPr>
                  <a:xfrm>
                    <a:off x="7046143"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5A2FEA93-4FB9-4840-A83A-23C6AAC80106}"/>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BF23E4D6-B427-4935-AFA3-1BE8BC7F519C}"/>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62FDCE27-E717-4EA6-B416-AC426A5A0E4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169CB36D-E5B4-4345-8D62-59821F1382D4}"/>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23C5861A-BD5D-4FF8-88BA-2765FEFA3B01}"/>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571" name="Group 570">
                  <a:extLst>
                    <a:ext uri="{FF2B5EF4-FFF2-40B4-BE49-F238E27FC236}">
                      <a16:creationId xmlns:a16="http://schemas.microsoft.com/office/drawing/2014/main" id="{08EBC823-A1AB-48B3-A74E-3361DBA070FE}"/>
                    </a:ext>
                  </a:extLst>
                </p:cNvPr>
                <p:cNvGrpSpPr/>
                <p:nvPr/>
              </p:nvGrpSpPr>
              <p:grpSpPr>
                <a:xfrm>
                  <a:off x="1140922" y="1536057"/>
                  <a:ext cx="707039" cy="1267544"/>
                  <a:chOff x="6228184" y="1988840"/>
                  <a:chExt cx="1656184" cy="4248472"/>
                </a:xfrm>
              </p:grpSpPr>
              <p:grpSp>
                <p:nvGrpSpPr>
                  <p:cNvPr id="598" name="Group 597">
                    <a:extLst>
                      <a:ext uri="{FF2B5EF4-FFF2-40B4-BE49-F238E27FC236}">
                        <a16:creationId xmlns:a16="http://schemas.microsoft.com/office/drawing/2014/main" id="{8D587702-8E83-4B1E-8851-83955D5C6E3D}"/>
                      </a:ext>
                    </a:extLst>
                  </p:cNvPr>
                  <p:cNvGrpSpPr/>
                  <p:nvPr/>
                </p:nvGrpSpPr>
                <p:grpSpPr>
                  <a:xfrm>
                    <a:off x="6228184" y="1988840"/>
                    <a:ext cx="1224136" cy="4248472"/>
                    <a:chOff x="611560" y="2060848"/>
                    <a:chExt cx="1224136" cy="3744416"/>
                  </a:xfrm>
                </p:grpSpPr>
                <p:sp>
                  <p:nvSpPr>
                    <p:cNvPr id="606" name="Oval 605">
                      <a:extLst>
                        <a:ext uri="{FF2B5EF4-FFF2-40B4-BE49-F238E27FC236}">
                          <a16:creationId xmlns:a16="http://schemas.microsoft.com/office/drawing/2014/main" id="{CD2CEF5F-51F8-4D5C-AA2B-891CD14AEBEF}"/>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7" name="Straight Connector 606">
                      <a:extLst>
                        <a:ext uri="{FF2B5EF4-FFF2-40B4-BE49-F238E27FC236}">
                          <a16:creationId xmlns:a16="http://schemas.microsoft.com/office/drawing/2014/main" id="{45288A67-7422-46C9-BD54-60EBCFD1D1EE}"/>
                        </a:ext>
                      </a:extLst>
                    </p:cNvPr>
                    <p:cNvCxnSpPr>
                      <a:stCxn id="60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3B0D3F52-5FBD-4C1D-B57F-45C199D186BD}"/>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Arc 608">
                      <a:extLst>
                        <a:ext uri="{FF2B5EF4-FFF2-40B4-BE49-F238E27FC236}">
                          <a16:creationId xmlns:a16="http://schemas.microsoft.com/office/drawing/2014/main" id="{683DC93C-AC59-43EF-AC12-FD4F7D1EEBD9}"/>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99" name="Oval 598">
                    <a:extLst>
                      <a:ext uri="{FF2B5EF4-FFF2-40B4-BE49-F238E27FC236}">
                        <a16:creationId xmlns:a16="http://schemas.microsoft.com/office/drawing/2014/main" id="{396DB805-F548-4D67-A1CA-173216AD2D74}"/>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0" name="Oval 599">
                    <a:extLst>
                      <a:ext uri="{FF2B5EF4-FFF2-40B4-BE49-F238E27FC236}">
                        <a16:creationId xmlns:a16="http://schemas.microsoft.com/office/drawing/2014/main" id="{8DC51259-0679-4769-B814-4F5D20110162}"/>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1F00970C-0DD1-4990-BBC0-3225C35A8209}"/>
                      </a:ext>
                    </a:extLst>
                  </p:cNvPr>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8B3F7158-7E51-4D4F-993F-83F33262889E}"/>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B25E891-CCE0-401D-A3EA-292A92DD5530}"/>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941B2E82-7999-44DE-B837-231522BB9399}"/>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1804ED2D-7E25-4604-8A2E-904008C5B3CA}"/>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572" name="Group 571">
                  <a:extLst>
                    <a:ext uri="{FF2B5EF4-FFF2-40B4-BE49-F238E27FC236}">
                      <a16:creationId xmlns:a16="http://schemas.microsoft.com/office/drawing/2014/main" id="{BC05919E-8752-4FB8-AED3-3B58FB67A6C6}"/>
                    </a:ext>
                  </a:extLst>
                </p:cNvPr>
                <p:cNvGrpSpPr/>
                <p:nvPr/>
              </p:nvGrpSpPr>
              <p:grpSpPr>
                <a:xfrm>
                  <a:off x="1892484" y="1536057"/>
                  <a:ext cx="707039" cy="1267544"/>
                  <a:chOff x="6228184" y="1988840"/>
                  <a:chExt cx="1656184" cy="4248472"/>
                </a:xfrm>
              </p:grpSpPr>
              <p:grpSp>
                <p:nvGrpSpPr>
                  <p:cNvPr id="586" name="Group 585">
                    <a:extLst>
                      <a:ext uri="{FF2B5EF4-FFF2-40B4-BE49-F238E27FC236}">
                        <a16:creationId xmlns:a16="http://schemas.microsoft.com/office/drawing/2014/main" id="{DE311998-C7C7-4032-8478-15EB86216040}"/>
                      </a:ext>
                    </a:extLst>
                  </p:cNvPr>
                  <p:cNvGrpSpPr/>
                  <p:nvPr/>
                </p:nvGrpSpPr>
                <p:grpSpPr>
                  <a:xfrm>
                    <a:off x="6228184" y="1988840"/>
                    <a:ext cx="1224136" cy="4248472"/>
                    <a:chOff x="611560" y="2060848"/>
                    <a:chExt cx="1224136" cy="3744416"/>
                  </a:xfrm>
                </p:grpSpPr>
                <p:sp>
                  <p:nvSpPr>
                    <p:cNvPr id="594" name="Oval 593">
                      <a:extLst>
                        <a:ext uri="{FF2B5EF4-FFF2-40B4-BE49-F238E27FC236}">
                          <a16:creationId xmlns:a16="http://schemas.microsoft.com/office/drawing/2014/main" id="{92B7D235-F853-442F-9526-D5CC10890759}"/>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5" name="Straight Connector 594">
                      <a:extLst>
                        <a:ext uri="{FF2B5EF4-FFF2-40B4-BE49-F238E27FC236}">
                          <a16:creationId xmlns:a16="http://schemas.microsoft.com/office/drawing/2014/main" id="{C79952AF-0C5E-47E5-AA2A-C50F03571014}"/>
                        </a:ext>
                      </a:extLst>
                    </p:cNvPr>
                    <p:cNvCxnSpPr>
                      <a:stCxn id="59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F872927D-4D77-43EF-8BE5-8C499B350C00}"/>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Arc 596">
                      <a:extLst>
                        <a:ext uri="{FF2B5EF4-FFF2-40B4-BE49-F238E27FC236}">
                          <a16:creationId xmlns:a16="http://schemas.microsoft.com/office/drawing/2014/main" id="{BAF0D442-B524-47D2-861D-A38F7B8DB4B9}"/>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87" name="Oval 586">
                    <a:extLst>
                      <a:ext uri="{FF2B5EF4-FFF2-40B4-BE49-F238E27FC236}">
                        <a16:creationId xmlns:a16="http://schemas.microsoft.com/office/drawing/2014/main" id="{79848FA5-2DBB-4EBD-8632-5BB3EDB649B6}"/>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88" name="Oval 587">
                    <a:extLst>
                      <a:ext uri="{FF2B5EF4-FFF2-40B4-BE49-F238E27FC236}">
                        <a16:creationId xmlns:a16="http://schemas.microsoft.com/office/drawing/2014/main" id="{40217FDE-24CA-4B23-8629-E5F3D52CD345}"/>
                      </a:ext>
                    </a:extLst>
                  </p:cNvPr>
                  <p:cNvSpPr/>
                  <p:nvPr/>
                </p:nvSpPr>
                <p:spPr>
                  <a:xfrm>
                    <a:off x="6614095" y="3104481"/>
                    <a:ext cx="432048" cy="4320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Oval 588">
                    <a:extLst>
                      <a:ext uri="{FF2B5EF4-FFF2-40B4-BE49-F238E27FC236}">
                        <a16:creationId xmlns:a16="http://schemas.microsoft.com/office/drawing/2014/main" id="{54C15F69-F3F8-415C-A74E-BDE10E640F98}"/>
                      </a:ext>
                    </a:extLst>
                  </p:cNvPr>
                  <p:cNvSpPr/>
                  <p:nvPr/>
                </p:nvSpPr>
                <p:spPr>
                  <a:xfrm>
                    <a:off x="6614095" y="3644057"/>
                    <a:ext cx="432048" cy="4320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Oval 589">
                    <a:extLst>
                      <a:ext uri="{FF2B5EF4-FFF2-40B4-BE49-F238E27FC236}">
                        <a16:creationId xmlns:a16="http://schemas.microsoft.com/office/drawing/2014/main" id="{3F328A25-E1C5-4C5B-95AD-234617B007AC}"/>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Oval 590">
                    <a:extLst>
                      <a:ext uri="{FF2B5EF4-FFF2-40B4-BE49-F238E27FC236}">
                        <a16:creationId xmlns:a16="http://schemas.microsoft.com/office/drawing/2014/main" id="{BCDB23D7-8B77-4B7D-BD2C-F0C4389D3165}"/>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Oval 591">
                    <a:extLst>
                      <a:ext uri="{FF2B5EF4-FFF2-40B4-BE49-F238E27FC236}">
                        <a16:creationId xmlns:a16="http://schemas.microsoft.com/office/drawing/2014/main" id="{0D7404C0-B055-45C4-A19B-9B6F85CC55C0}"/>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Oval 592">
                    <a:extLst>
                      <a:ext uri="{FF2B5EF4-FFF2-40B4-BE49-F238E27FC236}">
                        <a16:creationId xmlns:a16="http://schemas.microsoft.com/office/drawing/2014/main" id="{90791058-48BD-4DD6-8807-59D59DC1FBB8}"/>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573" name="Group 572">
                  <a:extLst>
                    <a:ext uri="{FF2B5EF4-FFF2-40B4-BE49-F238E27FC236}">
                      <a16:creationId xmlns:a16="http://schemas.microsoft.com/office/drawing/2014/main" id="{D5EA1FCC-95AE-4416-8937-C875F140CD5F}"/>
                    </a:ext>
                  </a:extLst>
                </p:cNvPr>
                <p:cNvGrpSpPr/>
                <p:nvPr/>
              </p:nvGrpSpPr>
              <p:grpSpPr>
                <a:xfrm>
                  <a:off x="2644045" y="1536057"/>
                  <a:ext cx="707039" cy="1267544"/>
                  <a:chOff x="6228184" y="1988840"/>
                  <a:chExt cx="1656184" cy="4248472"/>
                </a:xfrm>
              </p:grpSpPr>
              <p:grpSp>
                <p:nvGrpSpPr>
                  <p:cNvPr id="574" name="Group 573">
                    <a:extLst>
                      <a:ext uri="{FF2B5EF4-FFF2-40B4-BE49-F238E27FC236}">
                        <a16:creationId xmlns:a16="http://schemas.microsoft.com/office/drawing/2014/main" id="{7377305B-B1C8-4933-A16E-413B564EDF51}"/>
                      </a:ext>
                    </a:extLst>
                  </p:cNvPr>
                  <p:cNvGrpSpPr/>
                  <p:nvPr/>
                </p:nvGrpSpPr>
                <p:grpSpPr>
                  <a:xfrm>
                    <a:off x="6228184" y="1988840"/>
                    <a:ext cx="1224136" cy="4248472"/>
                    <a:chOff x="611560" y="2060848"/>
                    <a:chExt cx="1224136" cy="3744416"/>
                  </a:xfrm>
                </p:grpSpPr>
                <p:sp>
                  <p:nvSpPr>
                    <p:cNvPr id="582" name="Oval 581">
                      <a:extLst>
                        <a:ext uri="{FF2B5EF4-FFF2-40B4-BE49-F238E27FC236}">
                          <a16:creationId xmlns:a16="http://schemas.microsoft.com/office/drawing/2014/main" id="{2EC7C3D2-911C-4672-88F0-71200431D356}"/>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3" name="Straight Connector 582">
                      <a:extLst>
                        <a:ext uri="{FF2B5EF4-FFF2-40B4-BE49-F238E27FC236}">
                          <a16:creationId xmlns:a16="http://schemas.microsoft.com/office/drawing/2014/main" id="{76694712-058A-40EE-96A3-BB782308F7AB}"/>
                        </a:ext>
                      </a:extLst>
                    </p:cNvPr>
                    <p:cNvCxnSpPr>
                      <a:stCxn id="58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9A4CC0AD-AF79-42F0-8040-E6AF65A09B6E}"/>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5" name="Arc 584">
                      <a:extLst>
                        <a:ext uri="{FF2B5EF4-FFF2-40B4-BE49-F238E27FC236}">
                          <a16:creationId xmlns:a16="http://schemas.microsoft.com/office/drawing/2014/main" id="{7AD18BB1-8F1A-43AE-A83F-95CF7E7F62AC}"/>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75" name="Oval 574">
                    <a:extLst>
                      <a:ext uri="{FF2B5EF4-FFF2-40B4-BE49-F238E27FC236}">
                        <a16:creationId xmlns:a16="http://schemas.microsoft.com/office/drawing/2014/main" id="{B9E359A7-354F-4A6A-99A6-E53640E962A0}"/>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76" name="Oval 575">
                    <a:extLst>
                      <a:ext uri="{FF2B5EF4-FFF2-40B4-BE49-F238E27FC236}">
                        <a16:creationId xmlns:a16="http://schemas.microsoft.com/office/drawing/2014/main" id="{8292A13D-84E0-4FED-9784-68DBB9C1E865}"/>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Oval 576">
                    <a:extLst>
                      <a:ext uri="{FF2B5EF4-FFF2-40B4-BE49-F238E27FC236}">
                        <a16:creationId xmlns:a16="http://schemas.microsoft.com/office/drawing/2014/main" id="{C7B7D181-18F6-491C-820E-50E51C501495}"/>
                      </a:ext>
                    </a:extLst>
                  </p:cNvPr>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Oval 577">
                    <a:extLst>
                      <a:ext uri="{FF2B5EF4-FFF2-40B4-BE49-F238E27FC236}">
                        <a16:creationId xmlns:a16="http://schemas.microsoft.com/office/drawing/2014/main" id="{1F0FDE81-FB96-4E5B-9BC5-B34E753116DA}"/>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Oval 578">
                    <a:extLst>
                      <a:ext uri="{FF2B5EF4-FFF2-40B4-BE49-F238E27FC236}">
                        <a16:creationId xmlns:a16="http://schemas.microsoft.com/office/drawing/2014/main" id="{A7979EA3-38A3-4BD6-AC4C-0602D4F82952}"/>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Oval 579">
                    <a:extLst>
                      <a:ext uri="{FF2B5EF4-FFF2-40B4-BE49-F238E27FC236}">
                        <a16:creationId xmlns:a16="http://schemas.microsoft.com/office/drawing/2014/main" id="{86280618-059C-41F8-BEA5-028C41C2E021}"/>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Oval 580">
                    <a:extLst>
                      <a:ext uri="{FF2B5EF4-FFF2-40B4-BE49-F238E27FC236}">
                        <a16:creationId xmlns:a16="http://schemas.microsoft.com/office/drawing/2014/main" id="{9238A45A-12C7-4433-9506-C8660C680AB6}"/>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556" name="Group 555">
                <a:extLst>
                  <a:ext uri="{FF2B5EF4-FFF2-40B4-BE49-F238E27FC236}">
                    <a16:creationId xmlns:a16="http://schemas.microsoft.com/office/drawing/2014/main" id="{A9960370-90AE-40AA-B6A3-9845FC8D1A92}"/>
                  </a:ext>
                </a:extLst>
              </p:cNvPr>
              <p:cNvGrpSpPr/>
              <p:nvPr/>
            </p:nvGrpSpPr>
            <p:grpSpPr>
              <a:xfrm>
                <a:off x="181962" y="1468227"/>
                <a:ext cx="2072103" cy="271945"/>
                <a:chOff x="184926" y="2885935"/>
                <a:chExt cx="2072103" cy="271945"/>
              </a:xfrm>
            </p:grpSpPr>
            <p:grpSp>
              <p:nvGrpSpPr>
                <p:cNvPr id="558" name="Group 557">
                  <a:extLst>
                    <a:ext uri="{FF2B5EF4-FFF2-40B4-BE49-F238E27FC236}">
                      <a16:creationId xmlns:a16="http://schemas.microsoft.com/office/drawing/2014/main" id="{2ED64926-3A44-4026-93E9-70C88290D006}"/>
                    </a:ext>
                  </a:extLst>
                </p:cNvPr>
                <p:cNvGrpSpPr/>
                <p:nvPr/>
              </p:nvGrpSpPr>
              <p:grpSpPr>
                <a:xfrm>
                  <a:off x="184926" y="2885935"/>
                  <a:ext cx="292979" cy="271945"/>
                  <a:chOff x="608001" y="4785753"/>
                  <a:chExt cx="551729" cy="398950"/>
                </a:xfrm>
              </p:grpSpPr>
              <p:sp>
                <p:nvSpPr>
                  <p:cNvPr id="568" name="Heart 567">
                    <a:extLst>
                      <a:ext uri="{FF2B5EF4-FFF2-40B4-BE49-F238E27FC236}">
                        <a16:creationId xmlns:a16="http://schemas.microsoft.com/office/drawing/2014/main" id="{601A9786-4A23-4876-9297-C806E0FDF66E}"/>
                      </a:ext>
                    </a:extLst>
                  </p:cNvPr>
                  <p:cNvSpPr/>
                  <p:nvPr/>
                </p:nvSpPr>
                <p:spPr>
                  <a:xfrm>
                    <a:off x="608001" y="4785753"/>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9" name="Star: 5 Points 568">
                    <a:extLst>
                      <a:ext uri="{FF2B5EF4-FFF2-40B4-BE49-F238E27FC236}">
                        <a16:creationId xmlns:a16="http://schemas.microsoft.com/office/drawing/2014/main" id="{48D5FDD6-459B-4A43-BA96-ABC81C5C3A62}"/>
                      </a:ext>
                    </a:extLst>
                  </p:cNvPr>
                  <p:cNvSpPr/>
                  <p:nvPr/>
                </p:nvSpPr>
                <p:spPr>
                  <a:xfrm>
                    <a:off x="807252" y="4920082"/>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9" name="Group 558">
                  <a:extLst>
                    <a:ext uri="{FF2B5EF4-FFF2-40B4-BE49-F238E27FC236}">
                      <a16:creationId xmlns:a16="http://schemas.microsoft.com/office/drawing/2014/main" id="{BB6019E3-0B49-4BE8-A52F-32FA918452B1}"/>
                    </a:ext>
                  </a:extLst>
                </p:cNvPr>
                <p:cNvGrpSpPr/>
                <p:nvPr/>
              </p:nvGrpSpPr>
              <p:grpSpPr>
                <a:xfrm>
                  <a:off x="759788" y="2885935"/>
                  <a:ext cx="292979" cy="271945"/>
                  <a:chOff x="608001" y="4821072"/>
                  <a:chExt cx="551729" cy="398950"/>
                </a:xfrm>
              </p:grpSpPr>
              <p:sp>
                <p:nvSpPr>
                  <p:cNvPr id="566" name="Heart 565">
                    <a:extLst>
                      <a:ext uri="{FF2B5EF4-FFF2-40B4-BE49-F238E27FC236}">
                        <a16:creationId xmlns:a16="http://schemas.microsoft.com/office/drawing/2014/main" id="{3050A0C4-EFD8-4504-9772-748098B06EEF}"/>
                      </a:ext>
                    </a:extLst>
                  </p:cNvPr>
                  <p:cNvSpPr/>
                  <p:nvPr/>
                </p:nvSpPr>
                <p:spPr>
                  <a:xfrm>
                    <a:off x="608001" y="4821072"/>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7" name="Star: 5 Points 566">
                    <a:extLst>
                      <a:ext uri="{FF2B5EF4-FFF2-40B4-BE49-F238E27FC236}">
                        <a16:creationId xmlns:a16="http://schemas.microsoft.com/office/drawing/2014/main" id="{DC8359B1-17E3-49DB-9533-A79A5D96FBA0}"/>
                      </a:ext>
                    </a:extLst>
                  </p:cNvPr>
                  <p:cNvSpPr/>
                  <p:nvPr/>
                </p:nvSpPr>
                <p:spPr>
                  <a:xfrm>
                    <a:off x="811292" y="4966535"/>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60" name="Group 559">
                  <a:extLst>
                    <a:ext uri="{FF2B5EF4-FFF2-40B4-BE49-F238E27FC236}">
                      <a16:creationId xmlns:a16="http://schemas.microsoft.com/office/drawing/2014/main" id="{3343A103-FC48-4A3C-9EC8-294454E4EF39}"/>
                    </a:ext>
                  </a:extLst>
                </p:cNvPr>
                <p:cNvGrpSpPr/>
                <p:nvPr/>
              </p:nvGrpSpPr>
              <p:grpSpPr>
                <a:xfrm>
                  <a:off x="1964050" y="2885935"/>
                  <a:ext cx="292979" cy="271945"/>
                  <a:chOff x="608001" y="4872820"/>
                  <a:chExt cx="551729" cy="398950"/>
                </a:xfrm>
              </p:grpSpPr>
              <p:sp>
                <p:nvSpPr>
                  <p:cNvPr id="564" name="Heart 563">
                    <a:extLst>
                      <a:ext uri="{FF2B5EF4-FFF2-40B4-BE49-F238E27FC236}">
                        <a16:creationId xmlns:a16="http://schemas.microsoft.com/office/drawing/2014/main" id="{1A2A9664-754C-4A6E-ADD7-4F61C437EB0F}"/>
                      </a:ext>
                    </a:extLst>
                  </p:cNvPr>
                  <p:cNvSpPr/>
                  <p:nvPr/>
                </p:nvSpPr>
                <p:spPr>
                  <a:xfrm>
                    <a:off x="608001" y="487282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5" name="Star: 5 Points 564">
                    <a:extLst>
                      <a:ext uri="{FF2B5EF4-FFF2-40B4-BE49-F238E27FC236}">
                        <a16:creationId xmlns:a16="http://schemas.microsoft.com/office/drawing/2014/main" id="{3BF80B62-2C77-4D06-B662-9A8E49EDBBF8}"/>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61" name="Group 560">
                  <a:extLst>
                    <a:ext uri="{FF2B5EF4-FFF2-40B4-BE49-F238E27FC236}">
                      <a16:creationId xmlns:a16="http://schemas.microsoft.com/office/drawing/2014/main" id="{C642249F-0EE3-4CE9-B67E-854466501879}"/>
                    </a:ext>
                  </a:extLst>
                </p:cNvPr>
                <p:cNvGrpSpPr/>
                <p:nvPr/>
              </p:nvGrpSpPr>
              <p:grpSpPr>
                <a:xfrm>
                  <a:off x="1398277" y="2885935"/>
                  <a:ext cx="292979" cy="271945"/>
                  <a:chOff x="608001" y="4838994"/>
                  <a:chExt cx="551729" cy="398950"/>
                </a:xfrm>
              </p:grpSpPr>
              <p:sp>
                <p:nvSpPr>
                  <p:cNvPr id="562" name="Heart 561">
                    <a:extLst>
                      <a:ext uri="{FF2B5EF4-FFF2-40B4-BE49-F238E27FC236}">
                        <a16:creationId xmlns:a16="http://schemas.microsoft.com/office/drawing/2014/main" id="{32A2A1C6-5CDE-4AF5-B796-297ABAE18200}"/>
                      </a:ext>
                    </a:extLst>
                  </p:cNvPr>
                  <p:cNvSpPr/>
                  <p:nvPr/>
                </p:nvSpPr>
                <p:spPr>
                  <a:xfrm>
                    <a:off x="608001" y="4838994"/>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3" name="Star: 5 Points 562">
                    <a:extLst>
                      <a:ext uri="{FF2B5EF4-FFF2-40B4-BE49-F238E27FC236}">
                        <a16:creationId xmlns:a16="http://schemas.microsoft.com/office/drawing/2014/main" id="{92FD4BE7-9F81-4900-A369-C0E391E2E470}"/>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557" name="TextBox 556">
                <a:extLst>
                  <a:ext uri="{FF2B5EF4-FFF2-40B4-BE49-F238E27FC236}">
                    <a16:creationId xmlns:a16="http://schemas.microsoft.com/office/drawing/2014/main" id="{3FBF59C8-EA33-4CBA-B585-48C20387EE9E}"/>
                  </a:ext>
                </a:extLst>
              </p:cNvPr>
              <p:cNvSpPr txBox="1"/>
              <p:nvPr/>
            </p:nvSpPr>
            <p:spPr>
              <a:xfrm>
                <a:off x="167017" y="2823068"/>
                <a:ext cx="2228348" cy="369332"/>
              </a:xfrm>
              <a:prstGeom prst="rect">
                <a:avLst/>
              </a:prstGeom>
              <a:noFill/>
            </p:spPr>
            <p:txBody>
              <a:bodyPr wrap="square" rtlCol="0">
                <a:spAutoFit/>
              </a:bodyPr>
              <a:lstStyle/>
              <a:p>
                <a:r>
                  <a:rPr lang="en-GB" dirty="0"/>
                  <a:t>A         </a:t>
                </a:r>
                <a:r>
                  <a:rPr lang="en-GB" dirty="0" err="1"/>
                  <a:t>A</a:t>
                </a:r>
                <a:r>
                  <a:rPr lang="en-GB" dirty="0"/>
                  <a:t>         B         A</a:t>
                </a:r>
              </a:p>
            </p:txBody>
          </p:sp>
        </p:grpSp>
        <p:grpSp>
          <p:nvGrpSpPr>
            <p:cNvPr id="622" name="Group 621">
              <a:extLst>
                <a:ext uri="{FF2B5EF4-FFF2-40B4-BE49-F238E27FC236}">
                  <a16:creationId xmlns:a16="http://schemas.microsoft.com/office/drawing/2014/main" id="{2076E957-DEE0-4670-A2BC-14C77FDE76CE}"/>
                </a:ext>
              </a:extLst>
            </p:cNvPr>
            <p:cNvGrpSpPr/>
            <p:nvPr/>
          </p:nvGrpSpPr>
          <p:grpSpPr>
            <a:xfrm>
              <a:off x="2861581" y="3846757"/>
              <a:ext cx="2094288" cy="1724173"/>
              <a:chOff x="2698607" y="1468227"/>
              <a:chExt cx="2094288" cy="1724173"/>
            </a:xfrm>
          </p:grpSpPr>
          <p:grpSp>
            <p:nvGrpSpPr>
              <p:cNvPr id="623" name="Group 622">
                <a:extLst>
                  <a:ext uri="{FF2B5EF4-FFF2-40B4-BE49-F238E27FC236}">
                    <a16:creationId xmlns:a16="http://schemas.microsoft.com/office/drawing/2014/main" id="{A91E82CC-21E1-4E44-9B75-9B456364A713}"/>
                  </a:ext>
                </a:extLst>
              </p:cNvPr>
              <p:cNvGrpSpPr/>
              <p:nvPr/>
            </p:nvGrpSpPr>
            <p:grpSpPr>
              <a:xfrm>
                <a:off x="2800474" y="1800807"/>
                <a:ext cx="1757379" cy="1030563"/>
                <a:chOff x="2723151" y="1830322"/>
                <a:chExt cx="1757379" cy="1030563"/>
              </a:xfrm>
            </p:grpSpPr>
            <p:grpSp>
              <p:nvGrpSpPr>
                <p:cNvPr id="637" name="Group 636">
                  <a:extLst>
                    <a:ext uri="{FF2B5EF4-FFF2-40B4-BE49-F238E27FC236}">
                      <a16:creationId xmlns:a16="http://schemas.microsoft.com/office/drawing/2014/main" id="{FAE93EF5-5B8B-4DDE-8175-6CBFE68A6B98}"/>
                    </a:ext>
                  </a:extLst>
                </p:cNvPr>
                <p:cNvGrpSpPr/>
                <p:nvPr/>
              </p:nvGrpSpPr>
              <p:grpSpPr>
                <a:xfrm>
                  <a:off x="3320457" y="1830322"/>
                  <a:ext cx="562766" cy="1023191"/>
                  <a:chOff x="6660232" y="1988840"/>
                  <a:chExt cx="1656184" cy="4248472"/>
                </a:xfrm>
              </p:grpSpPr>
              <p:grpSp>
                <p:nvGrpSpPr>
                  <p:cNvPr id="716" name="Group 715">
                    <a:extLst>
                      <a:ext uri="{FF2B5EF4-FFF2-40B4-BE49-F238E27FC236}">
                        <a16:creationId xmlns:a16="http://schemas.microsoft.com/office/drawing/2014/main" id="{0B44B1DF-C551-4481-8CFA-7B2466CDC101}"/>
                      </a:ext>
                    </a:extLst>
                  </p:cNvPr>
                  <p:cNvGrpSpPr/>
                  <p:nvPr/>
                </p:nvGrpSpPr>
                <p:grpSpPr>
                  <a:xfrm>
                    <a:off x="6660232" y="1988840"/>
                    <a:ext cx="1224136" cy="4248472"/>
                    <a:chOff x="611560" y="2060848"/>
                    <a:chExt cx="1224136" cy="3744416"/>
                  </a:xfrm>
                </p:grpSpPr>
                <p:sp>
                  <p:nvSpPr>
                    <p:cNvPr id="939" name="Oval 938">
                      <a:extLst>
                        <a:ext uri="{FF2B5EF4-FFF2-40B4-BE49-F238E27FC236}">
                          <a16:creationId xmlns:a16="http://schemas.microsoft.com/office/drawing/2014/main" id="{A26D3728-41D6-4E7A-BBD1-61D2504F555C}"/>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40" name="Straight Connector 939">
                      <a:extLst>
                        <a:ext uri="{FF2B5EF4-FFF2-40B4-BE49-F238E27FC236}">
                          <a16:creationId xmlns:a16="http://schemas.microsoft.com/office/drawing/2014/main" id="{51B5B7DE-633C-4652-9528-8BD9B1DB73E2}"/>
                        </a:ext>
                      </a:extLst>
                    </p:cNvPr>
                    <p:cNvCxnSpPr>
                      <a:stCxn id="939"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1" name="Straight Connector 940">
                      <a:extLst>
                        <a:ext uri="{FF2B5EF4-FFF2-40B4-BE49-F238E27FC236}">
                          <a16:creationId xmlns:a16="http://schemas.microsoft.com/office/drawing/2014/main" id="{CC01BF20-9168-44F0-B113-1E74507D9F09}"/>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42" name="Arc 941">
                      <a:extLst>
                        <a:ext uri="{FF2B5EF4-FFF2-40B4-BE49-F238E27FC236}">
                          <a16:creationId xmlns:a16="http://schemas.microsoft.com/office/drawing/2014/main" id="{79008E5E-918F-4860-B2E3-60F4DADBDB60}"/>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17" name="Oval 716">
                    <a:extLst>
                      <a:ext uri="{FF2B5EF4-FFF2-40B4-BE49-F238E27FC236}">
                        <a16:creationId xmlns:a16="http://schemas.microsoft.com/office/drawing/2014/main" id="{C9285E05-07AA-4AC9-9EDD-CB88D6C793BB}"/>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35" name="Oval 834">
                    <a:extLst>
                      <a:ext uri="{FF2B5EF4-FFF2-40B4-BE49-F238E27FC236}">
                        <a16:creationId xmlns:a16="http://schemas.microsoft.com/office/drawing/2014/main" id="{3C0F7946-4E4B-479B-BC18-593EE326B05B}"/>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7" name="Oval 916">
                    <a:extLst>
                      <a:ext uri="{FF2B5EF4-FFF2-40B4-BE49-F238E27FC236}">
                        <a16:creationId xmlns:a16="http://schemas.microsoft.com/office/drawing/2014/main" id="{D1CC5C75-C33D-4E20-B0E5-3CFEE659D00E}"/>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6" name="Oval 925">
                    <a:extLst>
                      <a:ext uri="{FF2B5EF4-FFF2-40B4-BE49-F238E27FC236}">
                        <a16:creationId xmlns:a16="http://schemas.microsoft.com/office/drawing/2014/main" id="{384D6C3E-090B-4F48-8E2A-60BBAC9952BB}"/>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6" name="Oval 935">
                    <a:extLst>
                      <a:ext uri="{FF2B5EF4-FFF2-40B4-BE49-F238E27FC236}">
                        <a16:creationId xmlns:a16="http://schemas.microsoft.com/office/drawing/2014/main" id="{AE469FD9-F103-4A0D-901D-314F78C597A5}"/>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7" name="Oval 936">
                    <a:extLst>
                      <a:ext uri="{FF2B5EF4-FFF2-40B4-BE49-F238E27FC236}">
                        <a16:creationId xmlns:a16="http://schemas.microsoft.com/office/drawing/2014/main" id="{D69EA256-EB02-4B2A-8614-84C72459174B}"/>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8" name="Oval 937">
                    <a:extLst>
                      <a:ext uri="{FF2B5EF4-FFF2-40B4-BE49-F238E27FC236}">
                        <a16:creationId xmlns:a16="http://schemas.microsoft.com/office/drawing/2014/main" id="{8CB2CB79-A9DC-4121-854E-9A8D49A21964}"/>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638" name="Group 637">
                  <a:extLst>
                    <a:ext uri="{FF2B5EF4-FFF2-40B4-BE49-F238E27FC236}">
                      <a16:creationId xmlns:a16="http://schemas.microsoft.com/office/drawing/2014/main" id="{DBE1C892-6084-4726-9FA3-99EC172AE9E9}"/>
                    </a:ext>
                  </a:extLst>
                </p:cNvPr>
                <p:cNvGrpSpPr/>
                <p:nvPr/>
              </p:nvGrpSpPr>
              <p:grpSpPr>
                <a:xfrm>
                  <a:off x="3917764" y="1837694"/>
                  <a:ext cx="562766" cy="1023191"/>
                  <a:chOff x="6660232" y="1988840"/>
                  <a:chExt cx="1656184" cy="4248472"/>
                </a:xfrm>
              </p:grpSpPr>
              <p:grpSp>
                <p:nvGrpSpPr>
                  <p:cNvPr id="652" name="Group 651">
                    <a:extLst>
                      <a:ext uri="{FF2B5EF4-FFF2-40B4-BE49-F238E27FC236}">
                        <a16:creationId xmlns:a16="http://schemas.microsoft.com/office/drawing/2014/main" id="{E3C7E228-EAF6-41CE-BD92-71023328B1C0}"/>
                      </a:ext>
                    </a:extLst>
                  </p:cNvPr>
                  <p:cNvGrpSpPr/>
                  <p:nvPr/>
                </p:nvGrpSpPr>
                <p:grpSpPr>
                  <a:xfrm>
                    <a:off x="6660232" y="1988840"/>
                    <a:ext cx="1224136" cy="4248472"/>
                    <a:chOff x="611560" y="2060848"/>
                    <a:chExt cx="1224136" cy="3744416"/>
                  </a:xfrm>
                </p:grpSpPr>
                <p:sp>
                  <p:nvSpPr>
                    <p:cNvPr id="660" name="Oval 659">
                      <a:extLst>
                        <a:ext uri="{FF2B5EF4-FFF2-40B4-BE49-F238E27FC236}">
                          <a16:creationId xmlns:a16="http://schemas.microsoft.com/office/drawing/2014/main" id="{1B6AF4D9-371B-4068-9DFB-90941432E52B}"/>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1" name="Straight Connector 660">
                      <a:extLst>
                        <a:ext uri="{FF2B5EF4-FFF2-40B4-BE49-F238E27FC236}">
                          <a16:creationId xmlns:a16="http://schemas.microsoft.com/office/drawing/2014/main" id="{BDC3E76A-FD5C-46D8-9CED-A906EDEFE2AC}"/>
                        </a:ext>
                      </a:extLst>
                    </p:cNvPr>
                    <p:cNvCxnSpPr>
                      <a:stCxn id="660"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E4E8398C-FA80-46B1-827A-B068F8BF8C72}"/>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3" name="Arc 662">
                      <a:extLst>
                        <a:ext uri="{FF2B5EF4-FFF2-40B4-BE49-F238E27FC236}">
                          <a16:creationId xmlns:a16="http://schemas.microsoft.com/office/drawing/2014/main" id="{5462192C-72BF-4C9B-AA53-96C1FB29973D}"/>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53" name="Oval 652">
                    <a:extLst>
                      <a:ext uri="{FF2B5EF4-FFF2-40B4-BE49-F238E27FC236}">
                        <a16:creationId xmlns:a16="http://schemas.microsoft.com/office/drawing/2014/main" id="{9FD9F1D9-567B-4B55-BA79-CD621D88719D}"/>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54" name="Oval 653">
                    <a:extLst>
                      <a:ext uri="{FF2B5EF4-FFF2-40B4-BE49-F238E27FC236}">
                        <a16:creationId xmlns:a16="http://schemas.microsoft.com/office/drawing/2014/main" id="{F34C7C74-E1A7-4F51-98FA-0CE6174C0DF8}"/>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5" name="Oval 654">
                    <a:extLst>
                      <a:ext uri="{FF2B5EF4-FFF2-40B4-BE49-F238E27FC236}">
                        <a16:creationId xmlns:a16="http://schemas.microsoft.com/office/drawing/2014/main" id="{727B5DF8-5F60-4731-AEA8-4FCAFB2F9AE2}"/>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6" name="Oval 655">
                    <a:extLst>
                      <a:ext uri="{FF2B5EF4-FFF2-40B4-BE49-F238E27FC236}">
                        <a16:creationId xmlns:a16="http://schemas.microsoft.com/office/drawing/2014/main" id="{C02C67A1-E42C-4B64-A547-D1BD9D85037F}"/>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7" name="Oval 656">
                    <a:extLst>
                      <a:ext uri="{FF2B5EF4-FFF2-40B4-BE49-F238E27FC236}">
                        <a16:creationId xmlns:a16="http://schemas.microsoft.com/office/drawing/2014/main" id="{B1529B05-8ACB-49C0-93DB-6939051026C4}"/>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8" name="Oval 657">
                    <a:extLst>
                      <a:ext uri="{FF2B5EF4-FFF2-40B4-BE49-F238E27FC236}">
                        <a16:creationId xmlns:a16="http://schemas.microsoft.com/office/drawing/2014/main" id="{7C745AF9-E904-43D3-A2FF-3CC374E5A616}"/>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9" name="Oval 658">
                    <a:extLst>
                      <a:ext uri="{FF2B5EF4-FFF2-40B4-BE49-F238E27FC236}">
                        <a16:creationId xmlns:a16="http://schemas.microsoft.com/office/drawing/2014/main" id="{AD3C3FC2-6AA2-465D-BE58-A196C14D7BA6}"/>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639" name="Group 638">
                  <a:extLst>
                    <a:ext uri="{FF2B5EF4-FFF2-40B4-BE49-F238E27FC236}">
                      <a16:creationId xmlns:a16="http://schemas.microsoft.com/office/drawing/2014/main" id="{70856D7A-B1F5-4456-98D2-5B877F5E8605}"/>
                    </a:ext>
                  </a:extLst>
                </p:cNvPr>
                <p:cNvGrpSpPr/>
                <p:nvPr/>
              </p:nvGrpSpPr>
              <p:grpSpPr>
                <a:xfrm>
                  <a:off x="2723151" y="1830322"/>
                  <a:ext cx="562766" cy="1023191"/>
                  <a:chOff x="6660232" y="1988840"/>
                  <a:chExt cx="1656184" cy="4248472"/>
                </a:xfrm>
              </p:grpSpPr>
              <p:grpSp>
                <p:nvGrpSpPr>
                  <p:cNvPr id="640" name="Group 639">
                    <a:extLst>
                      <a:ext uri="{FF2B5EF4-FFF2-40B4-BE49-F238E27FC236}">
                        <a16:creationId xmlns:a16="http://schemas.microsoft.com/office/drawing/2014/main" id="{DF871215-332A-4973-A50B-075C9EB89804}"/>
                      </a:ext>
                    </a:extLst>
                  </p:cNvPr>
                  <p:cNvGrpSpPr/>
                  <p:nvPr/>
                </p:nvGrpSpPr>
                <p:grpSpPr>
                  <a:xfrm>
                    <a:off x="6660232" y="1988840"/>
                    <a:ext cx="1224136" cy="4248472"/>
                    <a:chOff x="611560" y="2060848"/>
                    <a:chExt cx="1224136" cy="3744416"/>
                  </a:xfrm>
                </p:grpSpPr>
                <p:sp>
                  <p:nvSpPr>
                    <p:cNvPr id="648" name="Oval 647">
                      <a:extLst>
                        <a:ext uri="{FF2B5EF4-FFF2-40B4-BE49-F238E27FC236}">
                          <a16:creationId xmlns:a16="http://schemas.microsoft.com/office/drawing/2014/main" id="{B70ECE3B-B479-478E-AB42-363A4E7A1456}"/>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9" name="Straight Connector 648">
                      <a:extLst>
                        <a:ext uri="{FF2B5EF4-FFF2-40B4-BE49-F238E27FC236}">
                          <a16:creationId xmlns:a16="http://schemas.microsoft.com/office/drawing/2014/main" id="{F1ED79E3-276D-468C-9B6D-CB1109E5CAAB}"/>
                        </a:ext>
                      </a:extLst>
                    </p:cNvPr>
                    <p:cNvCxnSpPr>
                      <a:stCxn id="64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FD936EE3-E502-49DC-80CC-43AC3C0F4B0C}"/>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1" name="Arc 650">
                      <a:extLst>
                        <a:ext uri="{FF2B5EF4-FFF2-40B4-BE49-F238E27FC236}">
                          <a16:creationId xmlns:a16="http://schemas.microsoft.com/office/drawing/2014/main" id="{C6083FC7-3F70-4CBA-BBE9-93C8BEACEC6B}"/>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41" name="Oval 640">
                    <a:extLst>
                      <a:ext uri="{FF2B5EF4-FFF2-40B4-BE49-F238E27FC236}">
                        <a16:creationId xmlns:a16="http://schemas.microsoft.com/office/drawing/2014/main" id="{5C60B1F7-BB65-40C0-9190-E0775F451E6E}"/>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42" name="Oval 641">
                    <a:extLst>
                      <a:ext uri="{FF2B5EF4-FFF2-40B4-BE49-F238E27FC236}">
                        <a16:creationId xmlns:a16="http://schemas.microsoft.com/office/drawing/2014/main" id="{27EBEFF8-DC7F-4CBC-9EC7-3DDE76C14172}"/>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D8634537-8728-4573-9E01-D7DF8EF3C6D3}"/>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D7342D0F-BFD0-4029-A6A8-9ACDD7973E61}"/>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B78CCC8-87E8-418D-9CD7-4F984F5E26DB}"/>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12AE0A19-2989-49B7-881B-985705FD139F}"/>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7" name="Oval 646">
                    <a:extLst>
                      <a:ext uri="{FF2B5EF4-FFF2-40B4-BE49-F238E27FC236}">
                        <a16:creationId xmlns:a16="http://schemas.microsoft.com/office/drawing/2014/main" id="{E32E1BFC-E237-422E-9E39-E887AE2CF3E5}"/>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624" name="Group 623">
                <a:extLst>
                  <a:ext uri="{FF2B5EF4-FFF2-40B4-BE49-F238E27FC236}">
                    <a16:creationId xmlns:a16="http://schemas.microsoft.com/office/drawing/2014/main" id="{0863E5B6-EE2A-4242-8CA6-D87B12EE7C99}"/>
                  </a:ext>
                </a:extLst>
              </p:cNvPr>
              <p:cNvGrpSpPr/>
              <p:nvPr/>
            </p:nvGrpSpPr>
            <p:grpSpPr>
              <a:xfrm>
                <a:off x="2869681" y="1468227"/>
                <a:ext cx="1923214" cy="271945"/>
                <a:chOff x="2774615" y="2885935"/>
                <a:chExt cx="1923214" cy="271945"/>
              </a:xfrm>
            </p:grpSpPr>
            <p:grpSp>
              <p:nvGrpSpPr>
                <p:cNvPr id="626" name="Group 625">
                  <a:extLst>
                    <a:ext uri="{FF2B5EF4-FFF2-40B4-BE49-F238E27FC236}">
                      <a16:creationId xmlns:a16="http://schemas.microsoft.com/office/drawing/2014/main" id="{3E396D99-B0DC-42F5-AD1A-16BBF5230CBD}"/>
                    </a:ext>
                  </a:extLst>
                </p:cNvPr>
                <p:cNvGrpSpPr/>
                <p:nvPr/>
              </p:nvGrpSpPr>
              <p:grpSpPr>
                <a:xfrm>
                  <a:off x="3382613" y="2885935"/>
                  <a:ext cx="292979" cy="271945"/>
                  <a:chOff x="608001" y="4872820"/>
                  <a:chExt cx="551729" cy="398950"/>
                </a:xfrm>
              </p:grpSpPr>
              <p:sp>
                <p:nvSpPr>
                  <p:cNvPr id="635" name="Heart 634">
                    <a:extLst>
                      <a:ext uri="{FF2B5EF4-FFF2-40B4-BE49-F238E27FC236}">
                        <a16:creationId xmlns:a16="http://schemas.microsoft.com/office/drawing/2014/main" id="{BD7CAF3D-E957-49C1-830F-2665A1A32F17}"/>
                      </a:ext>
                    </a:extLst>
                  </p:cNvPr>
                  <p:cNvSpPr/>
                  <p:nvPr/>
                </p:nvSpPr>
                <p:spPr>
                  <a:xfrm>
                    <a:off x="608001" y="487282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36" name="Star: 5 Points 635">
                    <a:extLst>
                      <a:ext uri="{FF2B5EF4-FFF2-40B4-BE49-F238E27FC236}">
                        <a16:creationId xmlns:a16="http://schemas.microsoft.com/office/drawing/2014/main" id="{14C0F732-5514-466A-9110-658338D238E5}"/>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27" name="Group 626">
                  <a:extLst>
                    <a:ext uri="{FF2B5EF4-FFF2-40B4-BE49-F238E27FC236}">
                      <a16:creationId xmlns:a16="http://schemas.microsoft.com/office/drawing/2014/main" id="{7E18901E-6ACD-4C73-B5E9-722F47995C69}"/>
                    </a:ext>
                  </a:extLst>
                </p:cNvPr>
                <p:cNvGrpSpPr/>
                <p:nvPr/>
              </p:nvGrpSpPr>
              <p:grpSpPr>
                <a:xfrm>
                  <a:off x="2774615" y="2885935"/>
                  <a:ext cx="292979" cy="271945"/>
                  <a:chOff x="608001" y="4872820"/>
                  <a:chExt cx="551729" cy="398950"/>
                </a:xfrm>
              </p:grpSpPr>
              <p:sp>
                <p:nvSpPr>
                  <p:cNvPr id="633" name="Heart 632">
                    <a:extLst>
                      <a:ext uri="{FF2B5EF4-FFF2-40B4-BE49-F238E27FC236}">
                        <a16:creationId xmlns:a16="http://schemas.microsoft.com/office/drawing/2014/main" id="{A09BBE9B-101B-4C3C-BBAF-894A53CD2462}"/>
                      </a:ext>
                    </a:extLst>
                  </p:cNvPr>
                  <p:cNvSpPr/>
                  <p:nvPr/>
                </p:nvSpPr>
                <p:spPr>
                  <a:xfrm>
                    <a:off x="608001" y="487282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34" name="Star: 5 Points 633">
                    <a:extLst>
                      <a:ext uri="{FF2B5EF4-FFF2-40B4-BE49-F238E27FC236}">
                        <a16:creationId xmlns:a16="http://schemas.microsoft.com/office/drawing/2014/main" id="{41EE58EB-B939-4E35-B409-926AB3FFEF77}"/>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28" name="Group 627">
                  <a:extLst>
                    <a:ext uri="{FF2B5EF4-FFF2-40B4-BE49-F238E27FC236}">
                      <a16:creationId xmlns:a16="http://schemas.microsoft.com/office/drawing/2014/main" id="{5C8F0A5C-B8B2-4BBA-B9EE-2806727C9778}"/>
                    </a:ext>
                  </a:extLst>
                </p:cNvPr>
                <p:cNvGrpSpPr/>
                <p:nvPr/>
              </p:nvGrpSpPr>
              <p:grpSpPr>
                <a:xfrm>
                  <a:off x="3972611" y="2890186"/>
                  <a:ext cx="725218" cy="263442"/>
                  <a:chOff x="1778010" y="4869160"/>
                  <a:chExt cx="1232721" cy="424975"/>
                </a:xfrm>
              </p:grpSpPr>
              <p:sp>
                <p:nvSpPr>
                  <p:cNvPr id="629" name="Heart 628">
                    <a:extLst>
                      <a:ext uri="{FF2B5EF4-FFF2-40B4-BE49-F238E27FC236}">
                        <a16:creationId xmlns:a16="http://schemas.microsoft.com/office/drawing/2014/main" id="{201C0772-48DA-4ED5-ACA8-2EBE6CF7CB22}"/>
                      </a:ext>
                    </a:extLst>
                  </p:cNvPr>
                  <p:cNvSpPr/>
                  <p:nvPr/>
                </p:nvSpPr>
                <p:spPr>
                  <a:xfrm>
                    <a:off x="2459002" y="4895185"/>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30" name="Heart 629">
                    <a:extLst>
                      <a:ext uri="{FF2B5EF4-FFF2-40B4-BE49-F238E27FC236}">
                        <a16:creationId xmlns:a16="http://schemas.microsoft.com/office/drawing/2014/main" id="{428E33FD-3E25-425D-BAC7-4FE21B36F316}"/>
                      </a:ext>
                    </a:extLst>
                  </p:cNvPr>
                  <p:cNvSpPr/>
                  <p:nvPr/>
                </p:nvSpPr>
                <p:spPr>
                  <a:xfrm>
                    <a:off x="1778010" y="486916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31" name="Star: 5 Points 630">
                    <a:extLst>
                      <a:ext uri="{FF2B5EF4-FFF2-40B4-BE49-F238E27FC236}">
                        <a16:creationId xmlns:a16="http://schemas.microsoft.com/office/drawing/2014/main" id="{C4CEB463-CDA5-47D1-A913-E4743455A4EA}"/>
                      </a:ext>
                    </a:extLst>
                  </p:cNvPr>
                  <p:cNvSpPr/>
                  <p:nvPr/>
                </p:nvSpPr>
                <p:spPr>
                  <a:xfrm>
                    <a:off x="1956312" y="4990388"/>
                    <a:ext cx="205588" cy="19627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2" name="Straight Arrow Connector 631">
                    <a:extLst>
                      <a:ext uri="{FF2B5EF4-FFF2-40B4-BE49-F238E27FC236}">
                        <a16:creationId xmlns:a16="http://schemas.microsoft.com/office/drawing/2014/main" id="{FED8EDDF-11FD-4EC2-8459-6902EA0D90AB}"/>
                      </a:ext>
                    </a:extLst>
                  </p:cNvPr>
                  <p:cNvCxnSpPr>
                    <a:cxnSpLocks/>
                  </p:cNvCxnSpPr>
                  <p:nvPr/>
                </p:nvCxnSpPr>
                <p:spPr>
                  <a:xfrm>
                    <a:off x="2194102" y="5074905"/>
                    <a:ext cx="675444" cy="28983"/>
                  </a:xfrm>
                  <a:prstGeom prst="straightConnector1">
                    <a:avLst/>
                  </a:prstGeom>
                  <a:solidFill>
                    <a:schemeClr val="accent6"/>
                  </a:solidFill>
                  <a:ln w="38100" cap="flat" cmpd="sng" algn="ctr">
                    <a:solidFill>
                      <a:srgbClr val="FF0000"/>
                    </a:solidFill>
                    <a:prstDash val="solid"/>
                    <a:round/>
                    <a:headEnd type="oval" w="med" len="med"/>
                    <a:tailEnd type="triangle" w="med" len="med"/>
                  </a:ln>
                </p:spPr>
                <p:style>
                  <a:lnRef idx="0">
                    <a:scrgbClr r="0" g="0" b="0"/>
                  </a:lnRef>
                  <a:fillRef idx="0">
                    <a:scrgbClr r="0" g="0" b="0"/>
                  </a:fillRef>
                  <a:effectRef idx="0">
                    <a:scrgbClr r="0" g="0" b="0"/>
                  </a:effectRef>
                  <a:fontRef idx="minor">
                    <a:schemeClr val="tx1"/>
                  </a:fontRef>
                </p:style>
              </p:cxnSp>
            </p:grpSp>
          </p:grpSp>
          <p:sp>
            <p:nvSpPr>
              <p:cNvPr id="625" name="TextBox 624">
                <a:extLst>
                  <a:ext uri="{FF2B5EF4-FFF2-40B4-BE49-F238E27FC236}">
                    <a16:creationId xmlns:a16="http://schemas.microsoft.com/office/drawing/2014/main" id="{C73CBD6D-20CC-4D7A-8F77-E58E3B454F9C}"/>
                  </a:ext>
                </a:extLst>
              </p:cNvPr>
              <p:cNvSpPr txBox="1"/>
              <p:nvPr/>
            </p:nvSpPr>
            <p:spPr>
              <a:xfrm>
                <a:off x="2698607" y="2823068"/>
                <a:ext cx="1592059" cy="369332"/>
              </a:xfrm>
              <a:prstGeom prst="rect">
                <a:avLst/>
              </a:prstGeom>
              <a:noFill/>
            </p:spPr>
            <p:txBody>
              <a:bodyPr wrap="square" rtlCol="0">
                <a:spAutoFit/>
              </a:bodyPr>
              <a:lstStyle/>
              <a:p>
                <a:r>
                  <a:rPr lang="en-GB" dirty="0"/>
                  <a:t> B          </a:t>
                </a:r>
                <a:r>
                  <a:rPr lang="en-GB" dirty="0" err="1"/>
                  <a:t>B</a:t>
                </a:r>
                <a:r>
                  <a:rPr lang="en-GB" dirty="0"/>
                  <a:t>        </a:t>
                </a:r>
                <a:r>
                  <a:rPr lang="en-GB" dirty="0" err="1"/>
                  <a:t>B</a:t>
                </a:r>
                <a:endParaRPr lang="en-GB" dirty="0"/>
              </a:p>
            </p:txBody>
          </p:sp>
        </p:grpSp>
        <p:grpSp>
          <p:nvGrpSpPr>
            <p:cNvPr id="943" name="Group 942">
              <a:extLst>
                <a:ext uri="{FF2B5EF4-FFF2-40B4-BE49-F238E27FC236}">
                  <a16:creationId xmlns:a16="http://schemas.microsoft.com/office/drawing/2014/main" id="{77F64B01-49DC-415B-B384-952EC8EE2F1F}"/>
                </a:ext>
              </a:extLst>
            </p:cNvPr>
            <p:cNvGrpSpPr/>
            <p:nvPr/>
          </p:nvGrpSpPr>
          <p:grpSpPr>
            <a:xfrm>
              <a:off x="389651" y="3846757"/>
              <a:ext cx="2357376" cy="1724173"/>
              <a:chOff x="111394" y="1468227"/>
              <a:chExt cx="2357376" cy="1724173"/>
            </a:xfrm>
          </p:grpSpPr>
          <p:grpSp>
            <p:nvGrpSpPr>
              <p:cNvPr id="944" name="Group 943">
                <a:extLst>
                  <a:ext uri="{FF2B5EF4-FFF2-40B4-BE49-F238E27FC236}">
                    <a16:creationId xmlns:a16="http://schemas.microsoft.com/office/drawing/2014/main" id="{813DD126-0008-48D8-946D-A6A9C5337BE0}"/>
                  </a:ext>
                </a:extLst>
              </p:cNvPr>
              <p:cNvGrpSpPr/>
              <p:nvPr/>
            </p:nvGrpSpPr>
            <p:grpSpPr>
              <a:xfrm>
                <a:off x="111394" y="1804493"/>
                <a:ext cx="2357376" cy="1023191"/>
                <a:chOff x="389360" y="1536057"/>
                <a:chExt cx="2961724" cy="1267544"/>
              </a:xfrm>
            </p:grpSpPr>
            <p:grpSp>
              <p:nvGrpSpPr>
                <p:cNvPr id="959" name="Group 958">
                  <a:extLst>
                    <a:ext uri="{FF2B5EF4-FFF2-40B4-BE49-F238E27FC236}">
                      <a16:creationId xmlns:a16="http://schemas.microsoft.com/office/drawing/2014/main" id="{181D76C4-FE25-43ED-9F15-54737143B98A}"/>
                    </a:ext>
                  </a:extLst>
                </p:cNvPr>
                <p:cNvGrpSpPr/>
                <p:nvPr/>
              </p:nvGrpSpPr>
              <p:grpSpPr>
                <a:xfrm>
                  <a:off x="389360" y="1536057"/>
                  <a:ext cx="707039" cy="1267544"/>
                  <a:chOff x="6660232" y="1988840"/>
                  <a:chExt cx="1656184" cy="4248472"/>
                </a:xfrm>
              </p:grpSpPr>
              <p:grpSp>
                <p:nvGrpSpPr>
                  <p:cNvPr id="999" name="Group 998">
                    <a:extLst>
                      <a:ext uri="{FF2B5EF4-FFF2-40B4-BE49-F238E27FC236}">
                        <a16:creationId xmlns:a16="http://schemas.microsoft.com/office/drawing/2014/main" id="{F9F33EE2-416B-4622-BB82-C9FD15BA8721}"/>
                      </a:ext>
                    </a:extLst>
                  </p:cNvPr>
                  <p:cNvGrpSpPr/>
                  <p:nvPr/>
                </p:nvGrpSpPr>
                <p:grpSpPr>
                  <a:xfrm>
                    <a:off x="6660232" y="1988840"/>
                    <a:ext cx="1224136" cy="4248472"/>
                    <a:chOff x="611560" y="2060848"/>
                    <a:chExt cx="1224136" cy="3744416"/>
                  </a:xfrm>
                </p:grpSpPr>
                <p:sp>
                  <p:nvSpPr>
                    <p:cNvPr id="1007" name="Oval 1006">
                      <a:extLst>
                        <a:ext uri="{FF2B5EF4-FFF2-40B4-BE49-F238E27FC236}">
                          <a16:creationId xmlns:a16="http://schemas.microsoft.com/office/drawing/2014/main" id="{AF4CD6BE-1770-4C86-B63A-77CF7520CFF4}"/>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8" name="Straight Connector 1007">
                      <a:extLst>
                        <a:ext uri="{FF2B5EF4-FFF2-40B4-BE49-F238E27FC236}">
                          <a16:creationId xmlns:a16="http://schemas.microsoft.com/office/drawing/2014/main" id="{7C86A785-5DD3-49D1-B0AE-6B52F96F8F31}"/>
                        </a:ext>
                      </a:extLst>
                    </p:cNvPr>
                    <p:cNvCxnSpPr>
                      <a:stCxn id="1007"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9" name="Straight Connector 1008">
                      <a:extLst>
                        <a:ext uri="{FF2B5EF4-FFF2-40B4-BE49-F238E27FC236}">
                          <a16:creationId xmlns:a16="http://schemas.microsoft.com/office/drawing/2014/main" id="{2AD37CB8-E762-4F6A-9499-B4D631A658C8}"/>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10" name="Arc 1009">
                      <a:extLst>
                        <a:ext uri="{FF2B5EF4-FFF2-40B4-BE49-F238E27FC236}">
                          <a16:creationId xmlns:a16="http://schemas.microsoft.com/office/drawing/2014/main" id="{C68256EC-4F51-49F0-B2E4-5F4B4B526E6B}"/>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000" name="Oval 999">
                    <a:extLst>
                      <a:ext uri="{FF2B5EF4-FFF2-40B4-BE49-F238E27FC236}">
                        <a16:creationId xmlns:a16="http://schemas.microsoft.com/office/drawing/2014/main" id="{3DBE1026-6A88-4C0F-82B0-4AB76BADC48E}"/>
                      </a:ext>
                    </a:extLst>
                  </p:cNvPr>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01" name="Oval 1000">
                    <a:extLst>
                      <a:ext uri="{FF2B5EF4-FFF2-40B4-BE49-F238E27FC236}">
                        <a16:creationId xmlns:a16="http://schemas.microsoft.com/office/drawing/2014/main" id="{61EDC9C2-EBF0-4C22-BDAF-4CB3E704E583}"/>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2" name="Oval 1001">
                    <a:extLst>
                      <a:ext uri="{FF2B5EF4-FFF2-40B4-BE49-F238E27FC236}">
                        <a16:creationId xmlns:a16="http://schemas.microsoft.com/office/drawing/2014/main" id="{6A3F9297-E0E4-478D-8426-B518C53292B7}"/>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3" name="Oval 1002">
                    <a:extLst>
                      <a:ext uri="{FF2B5EF4-FFF2-40B4-BE49-F238E27FC236}">
                        <a16:creationId xmlns:a16="http://schemas.microsoft.com/office/drawing/2014/main" id="{9C0C315B-828D-4D78-AC89-22C8A88DD283}"/>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4" name="Oval 1003">
                    <a:extLst>
                      <a:ext uri="{FF2B5EF4-FFF2-40B4-BE49-F238E27FC236}">
                        <a16:creationId xmlns:a16="http://schemas.microsoft.com/office/drawing/2014/main" id="{0C4954EB-CA5B-4A78-9C51-22A9C8215F35}"/>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5" name="Oval 1004">
                    <a:extLst>
                      <a:ext uri="{FF2B5EF4-FFF2-40B4-BE49-F238E27FC236}">
                        <a16:creationId xmlns:a16="http://schemas.microsoft.com/office/drawing/2014/main" id="{D100A6AB-9E95-42A4-9472-46F0CC7BF4E7}"/>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6" name="Oval 1005">
                    <a:extLst>
                      <a:ext uri="{FF2B5EF4-FFF2-40B4-BE49-F238E27FC236}">
                        <a16:creationId xmlns:a16="http://schemas.microsoft.com/office/drawing/2014/main" id="{09736C7D-1E88-43F8-833B-E9FFF24B65FE}"/>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960" name="Group 959">
                  <a:extLst>
                    <a:ext uri="{FF2B5EF4-FFF2-40B4-BE49-F238E27FC236}">
                      <a16:creationId xmlns:a16="http://schemas.microsoft.com/office/drawing/2014/main" id="{3FD83FA1-4B2A-443B-BD9B-12FBD26E75D6}"/>
                    </a:ext>
                  </a:extLst>
                </p:cNvPr>
                <p:cNvGrpSpPr/>
                <p:nvPr/>
              </p:nvGrpSpPr>
              <p:grpSpPr>
                <a:xfrm>
                  <a:off x="1140922" y="1536057"/>
                  <a:ext cx="707039" cy="1267544"/>
                  <a:chOff x="6228184" y="1988840"/>
                  <a:chExt cx="1656184" cy="4248472"/>
                </a:xfrm>
              </p:grpSpPr>
              <p:grpSp>
                <p:nvGrpSpPr>
                  <p:cNvPr id="987" name="Group 986">
                    <a:extLst>
                      <a:ext uri="{FF2B5EF4-FFF2-40B4-BE49-F238E27FC236}">
                        <a16:creationId xmlns:a16="http://schemas.microsoft.com/office/drawing/2014/main" id="{D18221A8-C39E-4A8B-BF0F-6DD7C0FFDC44}"/>
                      </a:ext>
                    </a:extLst>
                  </p:cNvPr>
                  <p:cNvGrpSpPr/>
                  <p:nvPr/>
                </p:nvGrpSpPr>
                <p:grpSpPr>
                  <a:xfrm>
                    <a:off x="6228184" y="1988840"/>
                    <a:ext cx="1224136" cy="4248472"/>
                    <a:chOff x="611560" y="2060848"/>
                    <a:chExt cx="1224136" cy="3744416"/>
                  </a:xfrm>
                </p:grpSpPr>
                <p:sp>
                  <p:nvSpPr>
                    <p:cNvPr id="995" name="Oval 994">
                      <a:extLst>
                        <a:ext uri="{FF2B5EF4-FFF2-40B4-BE49-F238E27FC236}">
                          <a16:creationId xmlns:a16="http://schemas.microsoft.com/office/drawing/2014/main" id="{1CC87218-F818-4986-83AD-C037C4479372}"/>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96" name="Straight Connector 995">
                      <a:extLst>
                        <a:ext uri="{FF2B5EF4-FFF2-40B4-BE49-F238E27FC236}">
                          <a16:creationId xmlns:a16="http://schemas.microsoft.com/office/drawing/2014/main" id="{CB05557E-D0A0-468E-A764-E860CFAE1182}"/>
                        </a:ext>
                      </a:extLst>
                    </p:cNvPr>
                    <p:cNvCxnSpPr>
                      <a:stCxn id="995"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7" name="Straight Connector 996">
                      <a:extLst>
                        <a:ext uri="{FF2B5EF4-FFF2-40B4-BE49-F238E27FC236}">
                          <a16:creationId xmlns:a16="http://schemas.microsoft.com/office/drawing/2014/main" id="{A4FD4DE7-C924-404A-9EEE-911D7CAE9A39}"/>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8" name="Arc 997">
                      <a:extLst>
                        <a:ext uri="{FF2B5EF4-FFF2-40B4-BE49-F238E27FC236}">
                          <a16:creationId xmlns:a16="http://schemas.microsoft.com/office/drawing/2014/main" id="{23DB1BE7-94BE-443C-AA3C-A0F165C63742}"/>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988" name="Oval 987">
                    <a:extLst>
                      <a:ext uri="{FF2B5EF4-FFF2-40B4-BE49-F238E27FC236}">
                        <a16:creationId xmlns:a16="http://schemas.microsoft.com/office/drawing/2014/main" id="{E39BAE84-8EFD-4326-8085-146A490A2AF0}"/>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89" name="Oval 988">
                    <a:extLst>
                      <a:ext uri="{FF2B5EF4-FFF2-40B4-BE49-F238E27FC236}">
                        <a16:creationId xmlns:a16="http://schemas.microsoft.com/office/drawing/2014/main" id="{CE007F61-39E7-4A50-84E3-46D8117EE5BF}"/>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0" name="Oval 989">
                    <a:extLst>
                      <a:ext uri="{FF2B5EF4-FFF2-40B4-BE49-F238E27FC236}">
                        <a16:creationId xmlns:a16="http://schemas.microsoft.com/office/drawing/2014/main" id="{E3300567-E925-4FE0-B6B6-6E992F291274}"/>
                      </a:ext>
                    </a:extLst>
                  </p:cNvPr>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1" name="Oval 990">
                    <a:extLst>
                      <a:ext uri="{FF2B5EF4-FFF2-40B4-BE49-F238E27FC236}">
                        <a16:creationId xmlns:a16="http://schemas.microsoft.com/office/drawing/2014/main" id="{D7EA7A62-0DE7-4F0C-AFE9-5552E6F28D87}"/>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2" name="Oval 991">
                    <a:extLst>
                      <a:ext uri="{FF2B5EF4-FFF2-40B4-BE49-F238E27FC236}">
                        <a16:creationId xmlns:a16="http://schemas.microsoft.com/office/drawing/2014/main" id="{9B1A95D7-7A27-47B8-98D9-3322198FEDF2}"/>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3" name="Oval 992">
                    <a:extLst>
                      <a:ext uri="{FF2B5EF4-FFF2-40B4-BE49-F238E27FC236}">
                        <a16:creationId xmlns:a16="http://schemas.microsoft.com/office/drawing/2014/main" id="{6066497B-2844-4C02-9858-363BB9368DC8}"/>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4" name="Oval 993">
                    <a:extLst>
                      <a:ext uri="{FF2B5EF4-FFF2-40B4-BE49-F238E27FC236}">
                        <a16:creationId xmlns:a16="http://schemas.microsoft.com/office/drawing/2014/main" id="{359A1123-4D74-4D96-86FB-45BAC5A7D138}"/>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961" name="Group 960">
                  <a:extLst>
                    <a:ext uri="{FF2B5EF4-FFF2-40B4-BE49-F238E27FC236}">
                      <a16:creationId xmlns:a16="http://schemas.microsoft.com/office/drawing/2014/main" id="{3B90A6B4-7241-47D5-B9D9-5FFE9E1E1EF8}"/>
                    </a:ext>
                  </a:extLst>
                </p:cNvPr>
                <p:cNvGrpSpPr/>
                <p:nvPr/>
              </p:nvGrpSpPr>
              <p:grpSpPr>
                <a:xfrm>
                  <a:off x="1892484" y="1536057"/>
                  <a:ext cx="707039" cy="1267544"/>
                  <a:chOff x="6228184" y="1988840"/>
                  <a:chExt cx="1656184" cy="4248472"/>
                </a:xfrm>
              </p:grpSpPr>
              <p:grpSp>
                <p:nvGrpSpPr>
                  <p:cNvPr id="975" name="Group 974">
                    <a:extLst>
                      <a:ext uri="{FF2B5EF4-FFF2-40B4-BE49-F238E27FC236}">
                        <a16:creationId xmlns:a16="http://schemas.microsoft.com/office/drawing/2014/main" id="{FB388273-86AE-4AB4-970E-1253B18011FB}"/>
                      </a:ext>
                    </a:extLst>
                  </p:cNvPr>
                  <p:cNvGrpSpPr/>
                  <p:nvPr/>
                </p:nvGrpSpPr>
                <p:grpSpPr>
                  <a:xfrm>
                    <a:off x="6228184" y="1988840"/>
                    <a:ext cx="1224136" cy="4248472"/>
                    <a:chOff x="611560" y="2060848"/>
                    <a:chExt cx="1224136" cy="3744416"/>
                  </a:xfrm>
                </p:grpSpPr>
                <p:sp>
                  <p:nvSpPr>
                    <p:cNvPr id="983" name="Oval 982">
                      <a:extLst>
                        <a:ext uri="{FF2B5EF4-FFF2-40B4-BE49-F238E27FC236}">
                          <a16:creationId xmlns:a16="http://schemas.microsoft.com/office/drawing/2014/main" id="{2FCFB5EF-1944-4787-AD3E-F1944D4AC8F5}"/>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84" name="Straight Connector 983">
                      <a:extLst>
                        <a:ext uri="{FF2B5EF4-FFF2-40B4-BE49-F238E27FC236}">
                          <a16:creationId xmlns:a16="http://schemas.microsoft.com/office/drawing/2014/main" id="{B77964EA-D298-44E5-9953-3C7918D00D5A}"/>
                        </a:ext>
                      </a:extLst>
                    </p:cNvPr>
                    <p:cNvCxnSpPr>
                      <a:stCxn id="983"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7C0705A1-A3D1-4C53-8558-62BE00F75992}"/>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6" name="Arc 985">
                      <a:extLst>
                        <a:ext uri="{FF2B5EF4-FFF2-40B4-BE49-F238E27FC236}">
                          <a16:creationId xmlns:a16="http://schemas.microsoft.com/office/drawing/2014/main" id="{F322DDF0-05AB-4114-B64D-73F5DEFDA4A3}"/>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976" name="Oval 975">
                    <a:extLst>
                      <a:ext uri="{FF2B5EF4-FFF2-40B4-BE49-F238E27FC236}">
                        <a16:creationId xmlns:a16="http://schemas.microsoft.com/office/drawing/2014/main" id="{1BBC25A9-7EF4-482D-A53E-775450427870}"/>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77" name="Oval 976">
                    <a:extLst>
                      <a:ext uri="{FF2B5EF4-FFF2-40B4-BE49-F238E27FC236}">
                        <a16:creationId xmlns:a16="http://schemas.microsoft.com/office/drawing/2014/main" id="{23815ADF-2781-420C-AF1B-1C12D043FD01}"/>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8" name="Oval 977">
                    <a:extLst>
                      <a:ext uri="{FF2B5EF4-FFF2-40B4-BE49-F238E27FC236}">
                        <a16:creationId xmlns:a16="http://schemas.microsoft.com/office/drawing/2014/main" id="{A79A8EC1-753B-4A6B-AB82-303E3FD7231C}"/>
                      </a:ext>
                    </a:extLst>
                  </p:cNvPr>
                  <p:cNvSpPr/>
                  <p:nvPr/>
                </p:nvSpPr>
                <p:spPr>
                  <a:xfrm>
                    <a:off x="6614095" y="3644057"/>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9" name="Oval 978">
                    <a:extLst>
                      <a:ext uri="{FF2B5EF4-FFF2-40B4-BE49-F238E27FC236}">
                        <a16:creationId xmlns:a16="http://schemas.microsoft.com/office/drawing/2014/main" id="{3622D024-A1FA-4602-BF2D-13F70DD3E3A1}"/>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0" name="Oval 979">
                    <a:extLst>
                      <a:ext uri="{FF2B5EF4-FFF2-40B4-BE49-F238E27FC236}">
                        <a16:creationId xmlns:a16="http://schemas.microsoft.com/office/drawing/2014/main" id="{20A7D0B5-8D03-4E53-B03D-EA2216FDC151}"/>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1" name="Oval 980">
                    <a:extLst>
                      <a:ext uri="{FF2B5EF4-FFF2-40B4-BE49-F238E27FC236}">
                        <a16:creationId xmlns:a16="http://schemas.microsoft.com/office/drawing/2014/main" id="{AF601494-7B30-494D-B087-69F297D39ECA}"/>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2" name="Oval 981">
                    <a:extLst>
                      <a:ext uri="{FF2B5EF4-FFF2-40B4-BE49-F238E27FC236}">
                        <a16:creationId xmlns:a16="http://schemas.microsoft.com/office/drawing/2014/main" id="{416EF02E-F353-4F0C-85F8-46B392F708D4}"/>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962" name="Group 961">
                  <a:extLst>
                    <a:ext uri="{FF2B5EF4-FFF2-40B4-BE49-F238E27FC236}">
                      <a16:creationId xmlns:a16="http://schemas.microsoft.com/office/drawing/2014/main" id="{7E3F3DE8-D6FC-4BF3-A6CD-973EE79878F4}"/>
                    </a:ext>
                  </a:extLst>
                </p:cNvPr>
                <p:cNvGrpSpPr/>
                <p:nvPr/>
              </p:nvGrpSpPr>
              <p:grpSpPr>
                <a:xfrm>
                  <a:off x="2644045" y="1536057"/>
                  <a:ext cx="707039" cy="1267544"/>
                  <a:chOff x="6228184" y="1988840"/>
                  <a:chExt cx="1656184" cy="4248472"/>
                </a:xfrm>
              </p:grpSpPr>
              <p:grpSp>
                <p:nvGrpSpPr>
                  <p:cNvPr id="963" name="Group 962">
                    <a:extLst>
                      <a:ext uri="{FF2B5EF4-FFF2-40B4-BE49-F238E27FC236}">
                        <a16:creationId xmlns:a16="http://schemas.microsoft.com/office/drawing/2014/main" id="{E7F5DDA1-9303-4F36-9CB0-BC8826439948}"/>
                      </a:ext>
                    </a:extLst>
                  </p:cNvPr>
                  <p:cNvGrpSpPr/>
                  <p:nvPr/>
                </p:nvGrpSpPr>
                <p:grpSpPr>
                  <a:xfrm>
                    <a:off x="6228184" y="1988840"/>
                    <a:ext cx="1224136" cy="4248472"/>
                    <a:chOff x="611560" y="2060848"/>
                    <a:chExt cx="1224136" cy="3744416"/>
                  </a:xfrm>
                </p:grpSpPr>
                <p:sp>
                  <p:nvSpPr>
                    <p:cNvPr id="971" name="Oval 970">
                      <a:extLst>
                        <a:ext uri="{FF2B5EF4-FFF2-40B4-BE49-F238E27FC236}">
                          <a16:creationId xmlns:a16="http://schemas.microsoft.com/office/drawing/2014/main" id="{F55548BD-F13E-4DD5-99E9-7A929F2DA301}"/>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72" name="Straight Connector 971">
                      <a:extLst>
                        <a:ext uri="{FF2B5EF4-FFF2-40B4-BE49-F238E27FC236}">
                          <a16:creationId xmlns:a16="http://schemas.microsoft.com/office/drawing/2014/main" id="{0BBC2D31-F7FE-4E03-9D22-17C39E109524}"/>
                        </a:ext>
                      </a:extLst>
                    </p:cNvPr>
                    <p:cNvCxnSpPr>
                      <a:stCxn id="971"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3" name="Straight Connector 972">
                      <a:extLst>
                        <a:ext uri="{FF2B5EF4-FFF2-40B4-BE49-F238E27FC236}">
                          <a16:creationId xmlns:a16="http://schemas.microsoft.com/office/drawing/2014/main" id="{2F28C3A9-2CBB-48A1-B6BD-1C23E5CE9D55}"/>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4" name="Arc 973">
                      <a:extLst>
                        <a:ext uri="{FF2B5EF4-FFF2-40B4-BE49-F238E27FC236}">
                          <a16:creationId xmlns:a16="http://schemas.microsoft.com/office/drawing/2014/main" id="{DB5DE208-76B5-485E-A8A6-B5580B69E97B}"/>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964" name="Oval 963">
                    <a:extLst>
                      <a:ext uri="{FF2B5EF4-FFF2-40B4-BE49-F238E27FC236}">
                        <a16:creationId xmlns:a16="http://schemas.microsoft.com/office/drawing/2014/main" id="{BFE8C1B2-1488-4250-8C43-8E4A49D76EFE}"/>
                      </a:ext>
                    </a:extLst>
                  </p:cNvPr>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65" name="Oval 964">
                    <a:extLst>
                      <a:ext uri="{FF2B5EF4-FFF2-40B4-BE49-F238E27FC236}">
                        <a16:creationId xmlns:a16="http://schemas.microsoft.com/office/drawing/2014/main" id="{7A9E8925-012E-4D88-90CE-CD9C1EE0019E}"/>
                      </a:ext>
                    </a:extLst>
                  </p:cNvPr>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6" name="Oval 965">
                    <a:extLst>
                      <a:ext uri="{FF2B5EF4-FFF2-40B4-BE49-F238E27FC236}">
                        <a16:creationId xmlns:a16="http://schemas.microsoft.com/office/drawing/2014/main" id="{0E3989EB-F1A5-4F19-8F7A-5AEDB9B4D221}"/>
                      </a:ext>
                    </a:extLst>
                  </p:cNvPr>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7" name="Oval 966">
                    <a:extLst>
                      <a:ext uri="{FF2B5EF4-FFF2-40B4-BE49-F238E27FC236}">
                        <a16:creationId xmlns:a16="http://schemas.microsoft.com/office/drawing/2014/main" id="{8A3BBBA9-172E-4837-9BAB-61616CF8EE13}"/>
                      </a:ext>
                    </a:extLst>
                  </p:cNvPr>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8" name="Oval 967">
                    <a:extLst>
                      <a:ext uri="{FF2B5EF4-FFF2-40B4-BE49-F238E27FC236}">
                        <a16:creationId xmlns:a16="http://schemas.microsoft.com/office/drawing/2014/main" id="{D89663E8-F8CE-4B34-84A8-2CACC4C52399}"/>
                      </a:ext>
                    </a:extLst>
                  </p:cNvPr>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9" name="Oval 968">
                    <a:extLst>
                      <a:ext uri="{FF2B5EF4-FFF2-40B4-BE49-F238E27FC236}">
                        <a16:creationId xmlns:a16="http://schemas.microsoft.com/office/drawing/2014/main" id="{7C9004AF-B622-410D-B067-59D70661268E}"/>
                      </a:ext>
                    </a:extLst>
                  </p:cNvPr>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0" name="Oval 969">
                    <a:extLst>
                      <a:ext uri="{FF2B5EF4-FFF2-40B4-BE49-F238E27FC236}">
                        <a16:creationId xmlns:a16="http://schemas.microsoft.com/office/drawing/2014/main" id="{CACF890E-7BDB-451E-B211-99D76584AF96}"/>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945" name="Group 944">
                <a:extLst>
                  <a:ext uri="{FF2B5EF4-FFF2-40B4-BE49-F238E27FC236}">
                    <a16:creationId xmlns:a16="http://schemas.microsoft.com/office/drawing/2014/main" id="{68BF7B9C-97CB-405A-ABEB-87583E4CF9C8}"/>
                  </a:ext>
                </a:extLst>
              </p:cNvPr>
              <p:cNvGrpSpPr/>
              <p:nvPr/>
            </p:nvGrpSpPr>
            <p:grpSpPr>
              <a:xfrm>
                <a:off x="181962" y="1468227"/>
                <a:ext cx="2072103" cy="271945"/>
                <a:chOff x="184926" y="2885935"/>
                <a:chExt cx="2072103" cy="271945"/>
              </a:xfrm>
            </p:grpSpPr>
            <p:grpSp>
              <p:nvGrpSpPr>
                <p:cNvPr id="947" name="Group 946">
                  <a:extLst>
                    <a:ext uri="{FF2B5EF4-FFF2-40B4-BE49-F238E27FC236}">
                      <a16:creationId xmlns:a16="http://schemas.microsoft.com/office/drawing/2014/main" id="{50841244-D827-4AC2-89AD-A8A032364DC3}"/>
                    </a:ext>
                  </a:extLst>
                </p:cNvPr>
                <p:cNvGrpSpPr/>
                <p:nvPr/>
              </p:nvGrpSpPr>
              <p:grpSpPr>
                <a:xfrm>
                  <a:off x="184926" y="2885935"/>
                  <a:ext cx="292979" cy="271945"/>
                  <a:chOff x="608001" y="4785753"/>
                  <a:chExt cx="551729" cy="398950"/>
                </a:xfrm>
              </p:grpSpPr>
              <p:sp>
                <p:nvSpPr>
                  <p:cNvPr id="957" name="Heart 956">
                    <a:extLst>
                      <a:ext uri="{FF2B5EF4-FFF2-40B4-BE49-F238E27FC236}">
                        <a16:creationId xmlns:a16="http://schemas.microsoft.com/office/drawing/2014/main" id="{540E7402-C228-44D4-8348-51EC09408459}"/>
                      </a:ext>
                    </a:extLst>
                  </p:cNvPr>
                  <p:cNvSpPr/>
                  <p:nvPr/>
                </p:nvSpPr>
                <p:spPr>
                  <a:xfrm>
                    <a:off x="608001" y="4785753"/>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58" name="Star: 5 Points 957">
                    <a:extLst>
                      <a:ext uri="{FF2B5EF4-FFF2-40B4-BE49-F238E27FC236}">
                        <a16:creationId xmlns:a16="http://schemas.microsoft.com/office/drawing/2014/main" id="{39FC0040-3C89-48E7-9F78-4178D573F245}"/>
                      </a:ext>
                    </a:extLst>
                  </p:cNvPr>
                  <p:cNvSpPr/>
                  <p:nvPr/>
                </p:nvSpPr>
                <p:spPr>
                  <a:xfrm>
                    <a:off x="807252" y="4920082"/>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48" name="Group 947">
                  <a:extLst>
                    <a:ext uri="{FF2B5EF4-FFF2-40B4-BE49-F238E27FC236}">
                      <a16:creationId xmlns:a16="http://schemas.microsoft.com/office/drawing/2014/main" id="{B9AB5C42-045C-42DF-AD7D-CF4372A946AB}"/>
                    </a:ext>
                  </a:extLst>
                </p:cNvPr>
                <p:cNvGrpSpPr/>
                <p:nvPr/>
              </p:nvGrpSpPr>
              <p:grpSpPr>
                <a:xfrm>
                  <a:off x="759788" y="2885935"/>
                  <a:ext cx="292979" cy="271945"/>
                  <a:chOff x="608001" y="4821072"/>
                  <a:chExt cx="551729" cy="398950"/>
                </a:xfrm>
              </p:grpSpPr>
              <p:sp>
                <p:nvSpPr>
                  <p:cNvPr id="955" name="Heart 954">
                    <a:extLst>
                      <a:ext uri="{FF2B5EF4-FFF2-40B4-BE49-F238E27FC236}">
                        <a16:creationId xmlns:a16="http://schemas.microsoft.com/office/drawing/2014/main" id="{E3A88327-36AC-474E-817D-DD30018510D5}"/>
                      </a:ext>
                    </a:extLst>
                  </p:cNvPr>
                  <p:cNvSpPr/>
                  <p:nvPr/>
                </p:nvSpPr>
                <p:spPr>
                  <a:xfrm>
                    <a:off x="608001" y="4821072"/>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56" name="Star: 5 Points 955">
                    <a:extLst>
                      <a:ext uri="{FF2B5EF4-FFF2-40B4-BE49-F238E27FC236}">
                        <a16:creationId xmlns:a16="http://schemas.microsoft.com/office/drawing/2014/main" id="{756F97A3-7116-45EF-B2E3-0FB65AEDEB8C}"/>
                      </a:ext>
                    </a:extLst>
                  </p:cNvPr>
                  <p:cNvSpPr/>
                  <p:nvPr/>
                </p:nvSpPr>
                <p:spPr>
                  <a:xfrm>
                    <a:off x="811292" y="4966535"/>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49" name="Group 948">
                  <a:extLst>
                    <a:ext uri="{FF2B5EF4-FFF2-40B4-BE49-F238E27FC236}">
                      <a16:creationId xmlns:a16="http://schemas.microsoft.com/office/drawing/2014/main" id="{A5AB7B32-C560-4B0B-A79B-A12A0F429BD9}"/>
                    </a:ext>
                  </a:extLst>
                </p:cNvPr>
                <p:cNvGrpSpPr/>
                <p:nvPr/>
              </p:nvGrpSpPr>
              <p:grpSpPr>
                <a:xfrm>
                  <a:off x="1964050" y="2885935"/>
                  <a:ext cx="292979" cy="271945"/>
                  <a:chOff x="608001" y="4872820"/>
                  <a:chExt cx="551729" cy="398950"/>
                </a:xfrm>
              </p:grpSpPr>
              <p:sp>
                <p:nvSpPr>
                  <p:cNvPr id="953" name="Heart 952">
                    <a:extLst>
                      <a:ext uri="{FF2B5EF4-FFF2-40B4-BE49-F238E27FC236}">
                        <a16:creationId xmlns:a16="http://schemas.microsoft.com/office/drawing/2014/main" id="{47E8AE74-2469-4477-B61A-076F75E1F72A}"/>
                      </a:ext>
                    </a:extLst>
                  </p:cNvPr>
                  <p:cNvSpPr/>
                  <p:nvPr/>
                </p:nvSpPr>
                <p:spPr>
                  <a:xfrm>
                    <a:off x="608001" y="4872820"/>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54" name="Star: 5 Points 953">
                    <a:extLst>
                      <a:ext uri="{FF2B5EF4-FFF2-40B4-BE49-F238E27FC236}">
                        <a16:creationId xmlns:a16="http://schemas.microsoft.com/office/drawing/2014/main" id="{B656B361-AAF2-4F01-9DB4-499B02697C12}"/>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50" name="Group 949">
                  <a:extLst>
                    <a:ext uri="{FF2B5EF4-FFF2-40B4-BE49-F238E27FC236}">
                      <a16:creationId xmlns:a16="http://schemas.microsoft.com/office/drawing/2014/main" id="{3FE09A51-A87E-452D-836B-B6F521F84980}"/>
                    </a:ext>
                  </a:extLst>
                </p:cNvPr>
                <p:cNvGrpSpPr/>
                <p:nvPr/>
              </p:nvGrpSpPr>
              <p:grpSpPr>
                <a:xfrm>
                  <a:off x="1398277" y="2885935"/>
                  <a:ext cx="292979" cy="271945"/>
                  <a:chOff x="608001" y="4838994"/>
                  <a:chExt cx="551729" cy="398950"/>
                </a:xfrm>
              </p:grpSpPr>
              <p:sp>
                <p:nvSpPr>
                  <p:cNvPr id="951" name="Heart 950">
                    <a:extLst>
                      <a:ext uri="{FF2B5EF4-FFF2-40B4-BE49-F238E27FC236}">
                        <a16:creationId xmlns:a16="http://schemas.microsoft.com/office/drawing/2014/main" id="{D2E59415-75EF-426B-A55A-E81CB3663B45}"/>
                      </a:ext>
                    </a:extLst>
                  </p:cNvPr>
                  <p:cNvSpPr/>
                  <p:nvPr/>
                </p:nvSpPr>
                <p:spPr>
                  <a:xfrm>
                    <a:off x="608001" y="4838994"/>
                    <a:ext cx="551729" cy="3989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52" name="Star: 5 Points 951">
                    <a:extLst>
                      <a:ext uri="{FF2B5EF4-FFF2-40B4-BE49-F238E27FC236}">
                        <a16:creationId xmlns:a16="http://schemas.microsoft.com/office/drawing/2014/main" id="{070EF59F-9750-44CC-BFE7-7D4FB1118630}"/>
                      </a:ext>
                    </a:extLst>
                  </p:cNvPr>
                  <p:cNvSpPr/>
                  <p:nvPr/>
                </p:nvSpPr>
                <p:spPr>
                  <a:xfrm>
                    <a:off x="805984" y="5001933"/>
                    <a:ext cx="170890" cy="1443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946" name="TextBox 945">
                <a:extLst>
                  <a:ext uri="{FF2B5EF4-FFF2-40B4-BE49-F238E27FC236}">
                    <a16:creationId xmlns:a16="http://schemas.microsoft.com/office/drawing/2014/main" id="{CEEE31AB-C437-40B7-908C-E155A1512176}"/>
                  </a:ext>
                </a:extLst>
              </p:cNvPr>
              <p:cNvSpPr txBox="1"/>
              <p:nvPr/>
            </p:nvSpPr>
            <p:spPr>
              <a:xfrm>
                <a:off x="167017" y="2823068"/>
                <a:ext cx="2228348" cy="369332"/>
              </a:xfrm>
              <a:prstGeom prst="rect">
                <a:avLst/>
              </a:prstGeom>
              <a:noFill/>
            </p:spPr>
            <p:txBody>
              <a:bodyPr wrap="square" rtlCol="0">
                <a:spAutoFit/>
              </a:bodyPr>
              <a:lstStyle/>
              <a:p>
                <a:r>
                  <a:rPr lang="en-GB" dirty="0"/>
                  <a:t>B         A         G        A</a:t>
                </a:r>
              </a:p>
            </p:txBody>
          </p:sp>
        </p:grpSp>
      </p:grpSp>
    </p:spTree>
    <p:extLst>
      <p:ext uri="{BB962C8B-B14F-4D97-AF65-F5344CB8AC3E}">
        <p14:creationId xmlns:p14="http://schemas.microsoft.com/office/powerpoint/2010/main" val="403961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AC9C1DC3-09D8-444E-B386-394EDE681941}"/>
              </a:ext>
            </a:extLst>
          </p:cNvPr>
          <p:cNvSpPr txBox="1"/>
          <p:nvPr/>
        </p:nvSpPr>
        <p:spPr>
          <a:xfrm>
            <a:off x="125956" y="1197208"/>
            <a:ext cx="8892088" cy="830997"/>
          </a:xfrm>
          <a:prstGeom prst="rect">
            <a:avLst/>
          </a:prstGeom>
          <a:noFill/>
        </p:spPr>
        <p:txBody>
          <a:bodyPr wrap="square" rtlCol="0">
            <a:spAutoFit/>
          </a:bodyPr>
          <a:lstStyle/>
          <a:p>
            <a:r>
              <a:rPr lang="en-GB" sz="2400" dirty="0"/>
              <a:t>Music notes are different shapes depending on how long or short they are. Here are some commonly used notes and how long they last.</a:t>
            </a:r>
          </a:p>
        </p:txBody>
      </p:sp>
      <p:sp>
        <p:nvSpPr>
          <p:cNvPr id="3" name="Footer Placeholder 2">
            <a:extLst>
              <a:ext uri="{FF2B5EF4-FFF2-40B4-BE49-F238E27FC236}">
                <a16:creationId xmlns:a16="http://schemas.microsoft.com/office/drawing/2014/main" id="{E0FAFE8E-A2CE-44A5-8B03-1A0671546327}"/>
              </a:ext>
            </a:extLst>
          </p:cNvPr>
          <p:cNvSpPr>
            <a:spLocks noGrp="1"/>
          </p:cNvSpPr>
          <p:nvPr>
            <p:ph type="ftr" sz="quarter" idx="11"/>
          </p:nvPr>
        </p:nvSpPr>
        <p:spPr>
          <a:xfrm>
            <a:off x="-13428" y="6434281"/>
            <a:ext cx="4292624" cy="365125"/>
          </a:xfrm>
        </p:spPr>
        <p:txBody>
          <a:bodyPr/>
          <a:lstStyle/>
          <a:p>
            <a:pPr algn="ctr"/>
            <a:r>
              <a:rPr lang="en-GB" dirty="0"/>
              <a:t>http://www.educationonfire.com/primary-music                               </a:t>
            </a:r>
          </a:p>
        </p:txBody>
      </p:sp>
      <p:sp>
        <p:nvSpPr>
          <p:cNvPr id="20" name="Rectangle 19">
            <a:extLst>
              <a:ext uri="{FF2B5EF4-FFF2-40B4-BE49-F238E27FC236}">
                <a16:creationId xmlns:a16="http://schemas.microsoft.com/office/drawing/2014/main" id="{2556D393-BB95-49A2-9239-7255945414E6}"/>
              </a:ext>
            </a:extLst>
          </p:cNvPr>
          <p:cNvSpPr/>
          <p:nvPr/>
        </p:nvSpPr>
        <p:spPr>
          <a:xfrm>
            <a:off x="2015716" y="221128"/>
            <a:ext cx="5112568" cy="637268"/>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Music Notes</a:t>
            </a:r>
          </a:p>
        </p:txBody>
      </p:sp>
      <p:grpSp>
        <p:nvGrpSpPr>
          <p:cNvPr id="27" name="Group 26">
            <a:extLst>
              <a:ext uri="{FF2B5EF4-FFF2-40B4-BE49-F238E27FC236}">
                <a16:creationId xmlns:a16="http://schemas.microsoft.com/office/drawing/2014/main" id="{40F8793F-2C56-4121-8F46-7A5703245C6C}"/>
              </a:ext>
            </a:extLst>
          </p:cNvPr>
          <p:cNvGrpSpPr/>
          <p:nvPr/>
        </p:nvGrpSpPr>
        <p:grpSpPr>
          <a:xfrm>
            <a:off x="539552" y="2702145"/>
            <a:ext cx="8064896" cy="1664867"/>
            <a:chOff x="740839" y="2401918"/>
            <a:chExt cx="8064896" cy="1664867"/>
          </a:xfrm>
        </p:grpSpPr>
        <p:grpSp>
          <p:nvGrpSpPr>
            <p:cNvPr id="25" name="Group 24">
              <a:extLst>
                <a:ext uri="{FF2B5EF4-FFF2-40B4-BE49-F238E27FC236}">
                  <a16:creationId xmlns:a16="http://schemas.microsoft.com/office/drawing/2014/main" id="{39687E47-FD8B-49B0-80BB-D76203DCED8B}"/>
                </a:ext>
              </a:extLst>
            </p:cNvPr>
            <p:cNvGrpSpPr/>
            <p:nvPr/>
          </p:nvGrpSpPr>
          <p:grpSpPr>
            <a:xfrm>
              <a:off x="948531" y="2401918"/>
              <a:ext cx="7246938" cy="1069306"/>
              <a:chOff x="838981" y="2617657"/>
              <a:chExt cx="7246938" cy="1069306"/>
            </a:xfrm>
          </p:grpSpPr>
          <p:pic>
            <p:nvPicPr>
              <p:cNvPr id="9" name="Picture 8">
                <a:extLst>
                  <a:ext uri="{FF2B5EF4-FFF2-40B4-BE49-F238E27FC236}">
                    <a16:creationId xmlns:a16="http://schemas.microsoft.com/office/drawing/2014/main" id="{1ACCBB3A-40CC-49A4-8CC1-D72707E5C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228" y="2617657"/>
                <a:ext cx="302888" cy="1069257"/>
              </a:xfrm>
              <a:prstGeom prst="rect">
                <a:avLst/>
              </a:prstGeom>
            </p:spPr>
          </p:pic>
          <p:pic>
            <p:nvPicPr>
              <p:cNvPr id="15" name="Picture 14">
                <a:extLst>
                  <a:ext uri="{FF2B5EF4-FFF2-40B4-BE49-F238E27FC236}">
                    <a16:creationId xmlns:a16="http://schemas.microsoft.com/office/drawing/2014/main" id="{B9BA41DC-46FE-49DB-8ABC-D6DFF2D15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4904" y="2617657"/>
                <a:ext cx="297666" cy="1069257"/>
              </a:xfrm>
              <a:prstGeom prst="rect">
                <a:avLst/>
              </a:prstGeom>
            </p:spPr>
          </p:pic>
          <p:pic>
            <p:nvPicPr>
              <p:cNvPr id="19" name="Picture 18">
                <a:extLst>
                  <a:ext uri="{FF2B5EF4-FFF2-40B4-BE49-F238E27FC236}">
                    <a16:creationId xmlns:a16="http://schemas.microsoft.com/office/drawing/2014/main" id="{234A40F0-6009-43CD-989D-843FA27826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8358" y="2617657"/>
                <a:ext cx="464197" cy="1069257"/>
              </a:xfrm>
              <a:prstGeom prst="rect">
                <a:avLst/>
              </a:prstGeom>
            </p:spPr>
          </p:pic>
          <p:pic>
            <p:nvPicPr>
              <p:cNvPr id="22" name="Picture 21">
                <a:extLst>
                  <a:ext uri="{FF2B5EF4-FFF2-40B4-BE49-F238E27FC236}">
                    <a16:creationId xmlns:a16="http://schemas.microsoft.com/office/drawing/2014/main" id="{89AE5353-FE38-48FB-892A-55CC10C489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981" y="2617657"/>
                <a:ext cx="981459" cy="1069257"/>
              </a:xfrm>
              <a:prstGeom prst="rect">
                <a:avLst/>
              </a:prstGeom>
            </p:spPr>
          </p:pic>
          <p:pic>
            <p:nvPicPr>
              <p:cNvPr id="24" name="Picture 23">
                <a:extLst>
                  <a:ext uri="{FF2B5EF4-FFF2-40B4-BE49-F238E27FC236}">
                    <a16:creationId xmlns:a16="http://schemas.microsoft.com/office/drawing/2014/main" id="{B8E74657-4D74-41AC-80CD-1BE3E2B4BA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344" y="3429049"/>
                <a:ext cx="417575" cy="257914"/>
              </a:xfrm>
              <a:prstGeom prst="rect">
                <a:avLst/>
              </a:prstGeom>
            </p:spPr>
          </p:pic>
        </p:grpSp>
        <p:sp>
          <p:nvSpPr>
            <p:cNvPr id="26" name="TextBox 25">
              <a:extLst>
                <a:ext uri="{FF2B5EF4-FFF2-40B4-BE49-F238E27FC236}">
                  <a16:creationId xmlns:a16="http://schemas.microsoft.com/office/drawing/2014/main" id="{E08E6FEB-05A0-48B5-B437-781265E587FD}"/>
                </a:ext>
              </a:extLst>
            </p:cNvPr>
            <p:cNvSpPr txBox="1"/>
            <p:nvPr/>
          </p:nvSpPr>
          <p:spPr>
            <a:xfrm>
              <a:off x="740839" y="3605120"/>
              <a:ext cx="8064896" cy="461665"/>
            </a:xfrm>
            <a:prstGeom prst="rect">
              <a:avLst/>
            </a:prstGeom>
            <a:noFill/>
          </p:spPr>
          <p:txBody>
            <a:bodyPr wrap="square" rtlCol="0">
              <a:spAutoFit/>
            </a:bodyPr>
            <a:lstStyle/>
            <a:p>
              <a:r>
                <a:rPr lang="en-GB" sz="2400" dirty="0"/>
                <a:t>   ½      ½  </a:t>
              </a:r>
              <a:r>
                <a:rPr lang="en-GB" sz="2000" dirty="0"/>
                <a:t>beat</a:t>
              </a:r>
              <a:r>
                <a:rPr lang="en-GB" sz="2400" dirty="0"/>
                <a:t>          1 </a:t>
              </a:r>
              <a:r>
                <a:rPr lang="en-GB" sz="2000" dirty="0"/>
                <a:t>beat</a:t>
              </a:r>
              <a:r>
                <a:rPr lang="en-GB" sz="2400" dirty="0"/>
                <a:t>            2 </a:t>
              </a:r>
              <a:r>
                <a:rPr lang="en-GB" sz="2000" dirty="0"/>
                <a:t>beats</a:t>
              </a:r>
              <a:r>
                <a:rPr lang="en-GB" sz="2400" dirty="0"/>
                <a:t>           3 </a:t>
              </a:r>
              <a:r>
                <a:rPr lang="en-GB" sz="2000" dirty="0"/>
                <a:t>beats</a:t>
              </a:r>
              <a:r>
                <a:rPr lang="en-GB" sz="2400" dirty="0"/>
                <a:t>             4 </a:t>
              </a:r>
              <a:r>
                <a:rPr lang="en-GB" sz="2000" dirty="0"/>
                <a:t>beats</a:t>
              </a:r>
              <a:endParaRPr lang="en-GB" sz="2400" dirty="0"/>
            </a:p>
          </p:txBody>
        </p:sp>
      </p:grpSp>
      <p:sp>
        <p:nvSpPr>
          <p:cNvPr id="28" name="TextBox 27">
            <a:extLst>
              <a:ext uri="{FF2B5EF4-FFF2-40B4-BE49-F238E27FC236}">
                <a16:creationId xmlns:a16="http://schemas.microsoft.com/office/drawing/2014/main" id="{A7950480-2A43-4443-A85A-598023A8C1ED}"/>
              </a:ext>
            </a:extLst>
          </p:cNvPr>
          <p:cNvSpPr txBox="1"/>
          <p:nvPr/>
        </p:nvSpPr>
        <p:spPr>
          <a:xfrm rot="20788947">
            <a:off x="405317" y="4982296"/>
            <a:ext cx="3104676" cy="400110"/>
          </a:xfrm>
          <a:prstGeom prst="rect">
            <a:avLst/>
          </a:prstGeom>
          <a:noFill/>
        </p:spPr>
        <p:txBody>
          <a:bodyPr wrap="square" rtlCol="0">
            <a:spAutoFit/>
          </a:bodyPr>
          <a:lstStyle/>
          <a:p>
            <a:r>
              <a:rPr lang="en-GB" sz="2000" dirty="0">
                <a:solidFill>
                  <a:srgbClr val="0070C0"/>
                </a:solidFill>
              </a:rPr>
              <a:t>Which note is the shortest?</a:t>
            </a:r>
          </a:p>
        </p:txBody>
      </p:sp>
      <p:sp>
        <p:nvSpPr>
          <p:cNvPr id="31" name="TextBox 30">
            <a:extLst>
              <a:ext uri="{FF2B5EF4-FFF2-40B4-BE49-F238E27FC236}">
                <a16:creationId xmlns:a16="http://schemas.microsoft.com/office/drawing/2014/main" id="{0C8CCBCC-D093-46CA-9A80-9CB73C33330C}"/>
              </a:ext>
            </a:extLst>
          </p:cNvPr>
          <p:cNvSpPr txBox="1"/>
          <p:nvPr/>
        </p:nvSpPr>
        <p:spPr>
          <a:xfrm rot="774398">
            <a:off x="3129666" y="5450513"/>
            <a:ext cx="3104676" cy="400110"/>
          </a:xfrm>
          <a:prstGeom prst="rect">
            <a:avLst/>
          </a:prstGeom>
          <a:noFill/>
        </p:spPr>
        <p:txBody>
          <a:bodyPr wrap="square" rtlCol="0">
            <a:spAutoFit/>
          </a:bodyPr>
          <a:lstStyle/>
          <a:p>
            <a:r>
              <a:rPr lang="en-GB" sz="2000" dirty="0">
                <a:solidFill>
                  <a:srgbClr val="0070C0"/>
                </a:solidFill>
              </a:rPr>
              <a:t>Which note is the longest?</a:t>
            </a:r>
          </a:p>
        </p:txBody>
      </p:sp>
      <p:sp>
        <p:nvSpPr>
          <p:cNvPr id="33" name="TextBox 32">
            <a:extLst>
              <a:ext uri="{FF2B5EF4-FFF2-40B4-BE49-F238E27FC236}">
                <a16:creationId xmlns:a16="http://schemas.microsoft.com/office/drawing/2014/main" id="{DF3E95D9-7033-4660-AD96-04D8F465A973}"/>
              </a:ext>
            </a:extLst>
          </p:cNvPr>
          <p:cNvSpPr txBox="1"/>
          <p:nvPr/>
        </p:nvSpPr>
        <p:spPr>
          <a:xfrm rot="20788947">
            <a:off x="5956060" y="4632201"/>
            <a:ext cx="3125662" cy="707886"/>
          </a:xfrm>
          <a:prstGeom prst="rect">
            <a:avLst/>
          </a:prstGeom>
          <a:noFill/>
        </p:spPr>
        <p:txBody>
          <a:bodyPr wrap="square" rtlCol="0">
            <a:spAutoFit/>
          </a:bodyPr>
          <a:lstStyle/>
          <a:p>
            <a:r>
              <a:rPr lang="en-GB" sz="2000" dirty="0">
                <a:solidFill>
                  <a:srgbClr val="0070C0"/>
                </a:solidFill>
              </a:rPr>
              <a:t>Can you create some musical maths?</a:t>
            </a:r>
          </a:p>
        </p:txBody>
      </p:sp>
      <p:sp>
        <p:nvSpPr>
          <p:cNvPr id="29" name="TextBox 28">
            <a:extLst>
              <a:ext uri="{FF2B5EF4-FFF2-40B4-BE49-F238E27FC236}">
                <a16:creationId xmlns:a16="http://schemas.microsoft.com/office/drawing/2014/main" id="{19862194-7383-498C-AC21-229270D6A293}"/>
              </a:ext>
            </a:extLst>
          </p:cNvPr>
          <p:cNvSpPr txBox="1"/>
          <p:nvPr/>
        </p:nvSpPr>
        <p:spPr>
          <a:xfrm>
            <a:off x="747244" y="2203825"/>
            <a:ext cx="80648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Quavers                      Crotchet                Minim           Dotted Minim          Semibreve</a:t>
            </a:r>
          </a:p>
        </p:txBody>
      </p:sp>
      <p:sp>
        <p:nvSpPr>
          <p:cNvPr id="30" name="TextBox 29">
            <a:extLst>
              <a:ext uri="{FF2B5EF4-FFF2-40B4-BE49-F238E27FC236}">
                <a16:creationId xmlns:a16="http://schemas.microsoft.com/office/drawing/2014/main" id="{8C052DAE-E5A0-4910-A5C1-15497431ECF7}"/>
              </a:ext>
            </a:extLst>
          </p:cNvPr>
          <p:cNvSpPr txBox="1"/>
          <p:nvPr/>
        </p:nvSpPr>
        <p:spPr>
          <a:xfrm>
            <a:off x="5459755" y="6089661"/>
            <a:ext cx="3594379" cy="369332"/>
          </a:xfrm>
          <a:prstGeom prst="rect">
            <a:avLst/>
          </a:prstGeom>
          <a:noFill/>
        </p:spPr>
        <p:txBody>
          <a:bodyPr wrap="square" rtlCol="0">
            <a:spAutoFit/>
          </a:bodyPr>
          <a:lstStyle/>
          <a:p>
            <a:r>
              <a:rPr lang="en-GB" u="sng" dirty="0">
                <a:solidFill>
                  <a:srgbClr val="FFFF00"/>
                </a:solidFill>
              </a:rPr>
              <a:t>Do you know their proper names?</a:t>
            </a:r>
          </a:p>
        </p:txBody>
      </p:sp>
    </p:spTree>
    <p:extLst>
      <p:ext uri="{BB962C8B-B14F-4D97-AF65-F5344CB8AC3E}">
        <p14:creationId xmlns:p14="http://schemas.microsoft.com/office/powerpoint/2010/main" val="3236816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9" grpId="0" animBg="1"/>
      <p:bldP spid="2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F5AD1C-BCE6-4574-A00A-D59F37BC0D94}"/>
              </a:ext>
            </a:extLst>
          </p:cNvPr>
          <p:cNvSpPr>
            <a:spLocks noGrp="1"/>
          </p:cNvSpPr>
          <p:nvPr>
            <p:ph type="ftr" sz="quarter" idx="11"/>
          </p:nvPr>
        </p:nvSpPr>
        <p:spPr/>
        <p:txBody>
          <a:bodyPr/>
          <a:lstStyle/>
          <a:p>
            <a:r>
              <a:rPr lang="en-GB"/>
              <a:t>http://www.educationonfire.com/primary-music                               </a:t>
            </a:r>
          </a:p>
        </p:txBody>
      </p:sp>
      <p:sp>
        <p:nvSpPr>
          <p:cNvPr id="272" name="TextBox 271">
            <a:extLst>
              <a:ext uri="{FF2B5EF4-FFF2-40B4-BE49-F238E27FC236}">
                <a16:creationId xmlns:a16="http://schemas.microsoft.com/office/drawing/2014/main" id="{E93BA7E5-EF88-46F8-8B39-4BC957EC61D1}"/>
              </a:ext>
            </a:extLst>
          </p:cNvPr>
          <p:cNvSpPr txBox="1"/>
          <p:nvPr/>
        </p:nvSpPr>
        <p:spPr>
          <a:xfrm>
            <a:off x="267939" y="136525"/>
            <a:ext cx="8608122" cy="369332"/>
          </a:xfrm>
          <a:prstGeom prst="rect">
            <a:avLst/>
          </a:prstGeom>
          <a:noFill/>
        </p:spPr>
        <p:txBody>
          <a:bodyPr wrap="square" rtlCol="0">
            <a:spAutoFit/>
          </a:bodyPr>
          <a:lstStyle/>
          <a:p>
            <a:r>
              <a:rPr lang="en-GB" dirty="0"/>
              <a:t>Practice drawing your own music notes here.  See if you can make up some musical maths.</a:t>
            </a:r>
            <a:endParaRPr lang="en-GB" sz="2400" dirty="0"/>
          </a:p>
        </p:txBody>
      </p:sp>
      <p:sp>
        <p:nvSpPr>
          <p:cNvPr id="274" name="TextBox 273">
            <a:extLst>
              <a:ext uri="{FF2B5EF4-FFF2-40B4-BE49-F238E27FC236}">
                <a16:creationId xmlns:a16="http://schemas.microsoft.com/office/drawing/2014/main" id="{C7BCEF99-273E-41BC-BE0C-58E7B497344A}"/>
              </a:ext>
            </a:extLst>
          </p:cNvPr>
          <p:cNvSpPr txBox="1"/>
          <p:nvPr/>
        </p:nvSpPr>
        <p:spPr>
          <a:xfrm>
            <a:off x="212349" y="6372448"/>
            <a:ext cx="2544365" cy="369332"/>
          </a:xfrm>
          <a:prstGeom prst="rect">
            <a:avLst/>
          </a:prstGeom>
          <a:noFill/>
        </p:spPr>
        <p:txBody>
          <a:bodyPr wrap="square" rtlCol="0">
            <a:spAutoFit/>
          </a:bodyPr>
          <a:lstStyle/>
          <a:p>
            <a:r>
              <a:rPr lang="en-GB" dirty="0"/>
              <a:t>Printable sheet</a:t>
            </a:r>
          </a:p>
        </p:txBody>
      </p:sp>
      <p:grpSp>
        <p:nvGrpSpPr>
          <p:cNvPr id="2" name="Group 1">
            <a:extLst>
              <a:ext uri="{FF2B5EF4-FFF2-40B4-BE49-F238E27FC236}">
                <a16:creationId xmlns:a16="http://schemas.microsoft.com/office/drawing/2014/main" id="{A87A6D5E-D1A2-4DDA-90B3-D2C74A068D89}"/>
              </a:ext>
            </a:extLst>
          </p:cNvPr>
          <p:cNvGrpSpPr/>
          <p:nvPr/>
        </p:nvGrpSpPr>
        <p:grpSpPr>
          <a:xfrm>
            <a:off x="1961936" y="764704"/>
            <a:ext cx="5220128" cy="1236746"/>
            <a:chOff x="504000" y="764704"/>
            <a:chExt cx="5220128" cy="1236746"/>
          </a:xfrm>
        </p:grpSpPr>
        <p:grpSp>
          <p:nvGrpSpPr>
            <p:cNvPr id="35" name="Group 34">
              <a:extLst>
                <a:ext uri="{FF2B5EF4-FFF2-40B4-BE49-F238E27FC236}">
                  <a16:creationId xmlns:a16="http://schemas.microsoft.com/office/drawing/2014/main" id="{401C7E48-2D65-45F3-B3DA-F3EEE797AB9D}"/>
                </a:ext>
              </a:extLst>
            </p:cNvPr>
            <p:cNvGrpSpPr/>
            <p:nvPr/>
          </p:nvGrpSpPr>
          <p:grpSpPr>
            <a:xfrm>
              <a:off x="504000" y="787905"/>
              <a:ext cx="2089351" cy="699893"/>
              <a:chOff x="1222466" y="3509683"/>
              <a:chExt cx="2338697" cy="717768"/>
            </a:xfrm>
          </p:grpSpPr>
          <p:pic>
            <p:nvPicPr>
              <p:cNvPr id="330" name="Picture 329">
                <a:extLst>
                  <a:ext uri="{FF2B5EF4-FFF2-40B4-BE49-F238E27FC236}">
                    <a16:creationId xmlns:a16="http://schemas.microsoft.com/office/drawing/2014/main" id="{3D936CDF-9093-46DC-A4AD-C15429AF1A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373" y="3524993"/>
                <a:ext cx="248790" cy="702458"/>
              </a:xfrm>
              <a:prstGeom prst="rect">
                <a:avLst/>
              </a:prstGeom>
            </p:spPr>
          </p:pic>
          <p:grpSp>
            <p:nvGrpSpPr>
              <p:cNvPr id="34" name="Group 33">
                <a:extLst>
                  <a:ext uri="{FF2B5EF4-FFF2-40B4-BE49-F238E27FC236}">
                    <a16:creationId xmlns:a16="http://schemas.microsoft.com/office/drawing/2014/main" id="{53B8A341-48BB-454C-A856-2E2E960B927C}"/>
                  </a:ext>
                </a:extLst>
              </p:cNvPr>
              <p:cNvGrpSpPr/>
              <p:nvPr/>
            </p:nvGrpSpPr>
            <p:grpSpPr>
              <a:xfrm>
                <a:off x="1222466" y="3509683"/>
                <a:ext cx="2200803" cy="711836"/>
                <a:chOff x="1222466" y="3509683"/>
                <a:chExt cx="2200803" cy="711836"/>
              </a:xfrm>
            </p:grpSpPr>
            <p:pic>
              <p:nvPicPr>
                <p:cNvPr id="328" name="Picture 327">
                  <a:extLst>
                    <a:ext uri="{FF2B5EF4-FFF2-40B4-BE49-F238E27FC236}">
                      <a16:creationId xmlns:a16="http://schemas.microsoft.com/office/drawing/2014/main" id="{C71A070C-9703-4A09-80AC-E2EFEF161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560" y="3509683"/>
                  <a:ext cx="253154" cy="702458"/>
                </a:xfrm>
                <a:prstGeom prst="rect">
                  <a:avLst/>
                </a:prstGeom>
              </p:spPr>
            </p:pic>
            <p:pic>
              <p:nvPicPr>
                <p:cNvPr id="334" name="Picture 333">
                  <a:extLst>
                    <a:ext uri="{FF2B5EF4-FFF2-40B4-BE49-F238E27FC236}">
                      <a16:creationId xmlns:a16="http://schemas.microsoft.com/office/drawing/2014/main" id="{D1B34C36-0B7A-41B5-A56C-2AFB3FB6A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2466" y="3509683"/>
                  <a:ext cx="820305" cy="702458"/>
                </a:xfrm>
                <a:prstGeom prst="rect">
                  <a:avLst/>
                </a:prstGeom>
              </p:spPr>
            </p:pic>
            <p:sp>
              <p:nvSpPr>
                <p:cNvPr id="33" name="TextBox 32">
                  <a:extLst>
                    <a:ext uri="{FF2B5EF4-FFF2-40B4-BE49-F238E27FC236}">
                      <a16:creationId xmlns:a16="http://schemas.microsoft.com/office/drawing/2014/main" id="{1DB68AEC-B34F-48ED-A9B0-3E011718BF54}"/>
                    </a:ext>
                  </a:extLst>
                </p:cNvPr>
                <p:cNvSpPr txBox="1"/>
                <p:nvPr/>
              </p:nvSpPr>
              <p:spPr>
                <a:xfrm>
                  <a:off x="2093967" y="3513633"/>
                  <a:ext cx="540627" cy="707886"/>
                </a:xfrm>
                <a:prstGeom prst="rect">
                  <a:avLst/>
                </a:prstGeom>
                <a:noFill/>
              </p:spPr>
              <p:txBody>
                <a:bodyPr wrap="square" rtlCol="0">
                  <a:spAutoFit/>
                </a:bodyPr>
                <a:lstStyle/>
                <a:p>
                  <a:r>
                    <a:rPr lang="en-GB" sz="4000" dirty="0"/>
                    <a:t>+</a:t>
                  </a:r>
                </a:p>
              </p:txBody>
            </p:sp>
            <p:sp>
              <p:nvSpPr>
                <p:cNvPr id="340" name="TextBox 339">
                  <a:extLst>
                    <a:ext uri="{FF2B5EF4-FFF2-40B4-BE49-F238E27FC236}">
                      <a16:creationId xmlns:a16="http://schemas.microsoft.com/office/drawing/2014/main" id="{5A0A3422-2A16-40CA-9AB7-35C3A0337E2F}"/>
                    </a:ext>
                  </a:extLst>
                </p:cNvPr>
                <p:cNvSpPr txBox="1"/>
                <p:nvPr/>
              </p:nvSpPr>
              <p:spPr>
                <a:xfrm>
                  <a:off x="2882642" y="3513633"/>
                  <a:ext cx="540627" cy="707886"/>
                </a:xfrm>
                <a:prstGeom prst="rect">
                  <a:avLst/>
                </a:prstGeom>
                <a:noFill/>
              </p:spPr>
              <p:txBody>
                <a:bodyPr wrap="square" rtlCol="0">
                  <a:spAutoFit/>
                </a:bodyPr>
                <a:lstStyle/>
                <a:p>
                  <a:r>
                    <a:rPr lang="en-GB" sz="4000" dirty="0"/>
                    <a:t>=</a:t>
                  </a:r>
                </a:p>
              </p:txBody>
            </p:sp>
          </p:grpSp>
        </p:grpSp>
        <p:grpSp>
          <p:nvGrpSpPr>
            <p:cNvPr id="38" name="Group 37">
              <a:extLst>
                <a:ext uri="{FF2B5EF4-FFF2-40B4-BE49-F238E27FC236}">
                  <a16:creationId xmlns:a16="http://schemas.microsoft.com/office/drawing/2014/main" id="{213E82DA-8725-4AED-85E9-DEAD3C19A36B}"/>
                </a:ext>
              </a:extLst>
            </p:cNvPr>
            <p:cNvGrpSpPr/>
            <p:nvPr/>
          </p:nvGrpSpPr>
          <p:grpSpPr>
            <a:xfrm>
              <a:off x="3883739" y="764704"/>
              <a:ext cx="1505807" cy="740507"/>
              <a:chOff x="3575381" y="1049757"/>
              <a:chExt cx="1685511" cy="759420"/>
            </a:xfrm>
          </p:grpSpPr>
          <p:pic>
            <p:nvPicPr>
              <p:cNvPr id="329" name="Picture 328">
                <a:extLst>
                  <a:ext uri="{FF2B5EF4-FFF2-40B4-BE49-F238E27FC236}">
                    <a16:creationId xmlns:a16="http://schemas.microsoft.com/office/drawing/2014/main" id="{C2127B5A-D993-4ACD-8208-4167D2733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746" y="1049757"/>
                <a:ext cx="253154" cy="702458"/>
              </a:xfrm>
              <a:prstGeom prst="rect">
                <a:avLst/>
              </a:prstGeom>
            </p:spPr>
          </p:pic>
          <p:pic>
            <p:nvPicPr>
              <p:cNvPr id="335" name="Picture 334">
                <a:extLst>
                  <a:ext uri="{FF2B5EF4-FFF2-40B4-BE49-F238E27FC236}">
                    <a16:creationId xmlns:a16="http://schemas.microsoft.com/office/drawing/2014/main" id="{07E2E59D-C826-4CC2-A647-3CF3EB2A7D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5381" y="1072810"/>
                <a:ext cx="387977" cy="702458"/>
              </a:xfrm>
              <a:prstGeom prst="rect">
                <a:avLst/>
              </a:prstGeom>
            </p:spPr>
          </p:pic>
          <p:pic>
            <p:nvPicPr>
              <p:cNvPr id="336" name="Picture 335">
                <a:extLst>
                  <a:ext uri="{FF2B5EF4-FFF2-40B4-BE49-F238E27FC236}">
                    <a16:creationId xmlns:a16="http://schemas.microsoft.com/office/drawing/2014/main" id="{D89CA0AD-15DA-456E-9834-3B007E474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2102" y="1049757"/>
                <a:ext cx="248790" cy="702458"/>
              </a:xfrm>
              <a:prstGeom prst="rect">
                <a:avLst/>
              </a:prstGeom>
            </p:spPr>
          </p:pic>
          <p:sp>
            <p:nvSpPr>
              <p:cNvPr id="337" name="TextBox 336">
                <a:extLst>
                  <a:ext uri="{FF2B5EF4-FFF2-40B4-BE49-F238E27FC236}">
                    <a16:creationId xmlns:a16="http://schemas.microsoft.com/office/drawing/2014/main" id="{0E8BDDF7-62FC-442F-84A6-FAB24A1AB74B}"/>
                  </a:ext>
                </a:extLst>
              </p:cNvPr>
              <p:cNvSpPr txBox="1"/>
              <p:nvPr/>
            </p:nvSpPr>
            <p:spPr>
              <a:xfrm>
                <a:off x="4595870" y="1101291"/>
                <a:ext cx="540627" cy="707886"/>
              </a:xfrm>
              <a:prstGeom prst="rect">
                <a:avLst/>
              </a:prstGeom>
              <a:noFill/>
            </p:spPr>
            <p:txBody>
              <a:bodyPr wrap="square" rtlCol="0">
                <a:spAutoFit/>
              </a:bodyPr>
              <a:lstStyle/>
              <a:p>
                <a:r>
                  <a:rPr lang="en-GB" sz="4000" dirty="0"/>
                  <a:t>=</a:t>
                </a:r>
              </a:p>
            </p:txBody>
          </p:sp>
          <p:sp>
            <p:nvSpPr>
              <p:cNvPr id="341" name="TextBox 340">
                <a:extLst>
                  <a:ext uri="{FF2B5EF4-FFF2-40B4-BE49-F238E27FC236}">
                    <a16:creationId xmlns:a16="http://schemas.microsoft.com/office/drawing/2014/main" id="{840A0F51-B180-4D62-978B-05449E026267}"/>
                  </a:ext>
                </a:extLst>
              </p:cNvPr>
              <p:cNvSpPr txBox="1"/>
              <p:nvPr/>
            </p:nvSpPr>
            <p:spPr>
              <a:xfrm>
                <a:off x="3967701" y="1101291"/>
                <a:ext cx="540627" cy="707886"/>
              </a:xfrm>
              <a:prstGeom prst="rect">
                <a:avLst/>
              </a:prstGeom>
              <a:noFill/>
            </p:spPr>
            <p:txBody>
              <a:bodyPr wrap="square" rtlCol="0">
                <a:spAutoFit/>
              </a:bodyPr>
              <a:lstStyle/>
              <a:p>
                <a:r>
                  <a:rPr lang="en-GB" sz="4000" dirty="0"/>
                  <a:t>-</a:t>
                </a:r>
              </a:p>
            </p:txBody>
          </p:sp>
        </p:grpSp>
        <p:sp>
          <p:nvSpPr>
            <p:cNvPr id="41" name="TextBox 40">
              <a:extLst>
                <a:ext uri="{FF2B5EF4-FFF2-40B4-BE49-F238E27FC236}">
                  <a16:creationId xmlns:a16="http://schemas.microsoft.com/office/drawing/2014/main" id="{8561E094-05F5-4153-BE3D-5E8B460D25CD}"/>
                </a:ext>
              </a:extLst>
            </p:cNvPr>
            <p:cNvSpPr txBox="1"/>
            <p:nvPr/>
          </p:nvSpPr>
          <p:spPr>
            <a:xfrm>
              <a:off x="504000" y="1629766"/>
              <a:ext cx="5220128" cy="371684"/>
            </a:xfrm>
            <a:prstGeom prst="rect">
              <a:avLst/>
            </a:prstGeom>
            <a:noFill/>
          </p:spPr>
          <p:txBody>
            <a:bodyPr wrap="square" rtlCol="0">
              <a:spAutoFit/>
            </a:bodyPr>
            <a:lstStyle/>
            <a:p>
              <a:r>
                <a:rPr lang="en-GB" dirty="0"/>
                <a:t>½     ½     +   1     =    2                           3      -   1    =   2</a:t>
              </a:r>
            </a:p>
          </p:txBody>
        </p:sp>
      </p:grpSp>
    </p:spTree>
    <p:extLst>
      <p:ext uri="{BB962C8B-B14F-4D97-AF65-F5344CB8AC3E}">
        <p14:creationId xmlns:p14="http://schemas.microsoft.com/office/powerpoint/2010/main" val="2301775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AC9C1DC3-09D8-444E-B386-394EDE681941}"/>
              </a:ext>
            </a:extLst>
          </p:cNvPr>
          <p:cNvSpPr txBox="1"/>
          <p:nvPr/>
        </p:nvSpPr>
        <p:spPr>
          <a:xfrm>
            <a:off x="420074" y="1197208"/>
            <a:ext cx="8651526" cy="1200329"/>
          </a:xfrm>
          <a:prstGeom prst="rect">
            <a:avLst/>
          </a:prstGeom>
          <a:noFill/>
        </p:spPr>
        <p:txBody>
          <a:bodyPr wrap="square" rtlCol="0">
            <a:spAutoFit/>
          </a:bodyPr>
          <a:lstStyle/>
          <a:p>
            <a:r>
              <a:rPr lang="en-GB" sz="2400" dirty="0"/>
              <a:t>A RHYTHM is when we play long and short notes in a pattern. RHYTHM is different to PULSE. A RHYTHM changes throughout the music whereas the PULSE remains the same.</a:t>
            </a:r>
          </a:p>
        </p:txBody>
      </p:sp>
      <p:sp>
        <p:nvSpPr>
          <p:cNvPr id="3" name="Footer Placeholder 2">
            <a:extLst>
              <a:ext uri="{FF2B5EF4-FFF2-40B4-BE49-F238E27FC236}">
                <a16:creationId xmlns:a16="http://schemas.microsoft.com/office/drawing/2014/main" id="{E0FAFE8E-A2CE-44A5-8B03-1A0671546327}"/>
              </a:ext>
            </a:extLst>
          </p:cNvPr>
          <p:cNvSpPr>
            <a:spLocks noGrp="1"/>
          </p:cNvSpPr>
          <p:nvPr>
            <p:ph type="ftr" sz="quarter" idx="11"/>
          </p:nvPr>
        </p:nvSpPr>
        <p:spPr>
          <a:xfrm>
            <a:off x="110422" y="6349067"/>
            <a:ext cx="5480248" cy="365125"/>
          </a:xfrm>
        </p:spPr>
        <p:txBody>
          <a:bodyPr/>
          <a:lstStyle/>
          <a:p>
            <a:r>
              <a:rPr lang="en-GB" dirty="0"/>
              <a:t>http://www.educationonfire.com/primary-music                               </a:t>
            </a:r>
          </a:p>
        </p:txBody>
      </p:sp>
      <p:sp>
        <p:nvSpPr>
          <p:cNvPr id="20" name="Rectangle 19">
            <a:extLst>
              <a:ext uri="{FF2B5EF4-FFF2-40B4-BE49-F238E27FC236}">
                <a16:creationId xmlns:a16="http://schemas.microsoft.com/office/drawing/2014/main" id="{2556D393-BB95-49A2-9239-7255945414E6}"/>
              </a:ext>
            </a:extLst>
          </p:cNvPr>
          <p:cNvSpPr/>
          <p:nvPr/>
        </p:nvSpPr>
        <p:spPr>
          <a:xfrm>
            <a:off x="2015716" y="221128"/>
            <a:ext cx="5112568" cy="637268"/>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Rhythm</a:t>
            </a:r>
          </a:p>
        </p:txBody>
      </p:sp>
      <p:grpSp>
        <p:nvGrpSpPr>
          <p:cNvPr id="2" name="Group 1">
            <a:extLst>
              <a:ext uri="{FF2B5EF4-FFF2-40B4-BE49-F238E27FC236}">
                <a16:creationId xmlns:a16="http://schemas.microsoft.com/office/drawing/2014/main" id="{84FD21C8-1B0A-4DA0-8E3E-78896C4BA6B3}"/>
              </a:ext>
            </a:extLst>
          </p:cNvPr>
          <p:cNvGrpSpPr/>
          <p:nvPr/>
        </p:nvGrpSpPr>
        <p:grpSpPr>
          <a:xfrm>
            <a:off x="958707" y="2675492"/>
            <a:ext cx="1891839" cy="1069257"/>
            <a:chOff x="1513583" y="2639815"/>
            <a:chExt cx="1891839" cy="1069257"/>
          </a:xfrm>
        </p:grpSpPr>
        <p:pic>
          <p:nvPicPr>
            <p:cNvPr id="27" name="Picture 26">
              <a:extLst>
                <a:ext uri="{FF2B5EF4-FFF2-40B4-BE49-F238E27FC236}">
                  <a16:creationId xmlns:a16="http://schemas.microsoft.com/office/drawing/2014/main" id="{4E6692DC-AC12-4433-9BA0-DA64766E7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670" y="2639815"/>
              <a:ext cx="302888" cy="1069257"/>
            </a:xfrm>
            <a:prstGeom prst="rect">
              <a:avLst/>
            </a:prstGeom>
          </p:spPr>
        </p:pic>
        <p:pic>
          <p:nvPicPr>
            <p:cNvPr id="28" name="Picture 27">
              <a:extLst>
                <a:ext uri="{FF2B5EF4-FFF2-40B4-BE49-F238E27FC236}">
                  <a16:creationId xmlns:a16="http://schemas.microsoft.com/office/drawing/2014/main" id="{A2FC1191-CED1-4D7A-A6B0-BCAA168B8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583" y="2639815"/>
              <a:ext cx="302888" cy="1069257"/>
            </a:xfrm>
            <a:prstGeom prst="rect">
              <a:avLst/>
            </a:prstGeom>
          </p:spPr>
        </p:pic>
        <p:pic>
          <p:nvPicPr>
            <p:cNvPr id="29" name="Picture 28">
              <a:extLst>
                <a:ext uri="{FF2B5EF4-FFF2-40B4-BE49-F238E27FC236}">
                  <a16:creationId xmlns:a16="http://schemas.microsoft.com/office/drawing/2014/main" id="{B2F9E09F-AF1F-4492-8D02-18358E921E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7756" y="2639815"/>
              <a:ext cx="297666" cy="1069257"/>
            </a:xfrm>
            <a:prstGeom prst="rect">
              <a:avLst/>
            </a:prstGeom>
          </p:spPr>
        </p:pic>
      </p:grpSp>
      <p:grpSp>
        <p:nvGrpSpPr>
          <p:cNvPr id="6" name="Group 5">
            <a:extLst>
              <a:ext uri="{FF2B5EF4-FFF2-40B4-BE49-F238E27FC236}">
                <a16:creationId xmlns:a16="http://schemas.microsoft.com/office/drawing/2014/main" id="{B6E7FB3B-6222-4206-9B37-FC3786118C34}"/>
              </a:ext>
            </a:extLst>
          </p:cNvPr>
          <p:cNvGrpSpPr/>
          <p:nvPr/>
        </p:nvGrpSpPr>
        <p:grpSpPr>
          <a:xfrm>
            <a:off x="4777084" y="2635933"/>
            <a:ext cx="3668514" cy="1069257"/>
            <a:chOff x="4503526" y="2733499"/>
            <a:chExt cx="3668514" cy="1069257"/>
          </a:xfrm>
        </p:grpSpPr>
        <p:pic>
          <p:nvPicPr>
            <p:cNvPr id="30" name="Picture 29">
              <a:extLst>
                <a:ext uri="{FF2B5EF4-FFF2-40B4-BE49-F238E27FC236}">
                  <a16:creationId xmlns:a16="http://schemas.microsoft.com/office/drawing/2014/main" id="{BD1ECF5E-B70A-41F9-87FB-679A27A982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3526" y="2733499"/>
              <a:ext cx="981459" cy="1069257"/>
            </a:xfrm>
            <a:prstGeom prst="rect">
              <a:avLst/>
            </a:prstGeom>
          </p:spPr>
        </p:pic>
        <p:pic>
          <p:nvPicPr>
            <p:cNvPr id="31" name="Picture 30">
              <a:extLst>
                <a:ext uri="{FF2B5EF4-FFF2-40B4-BE49-F238E27FC236}">
                  <a16:creationId xmlns:a16="http://schemas.microsoft.com/office/drawing/2014/main" id="{8072950F-4F8F-4F9B-BB14-0EF356EAA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592" y="2733499"/>
              <a:ext cx="302888" cy="1069257"/>
            </a:xfrm>
            <a:prstGeom prst="rect">
              <a:avLst/>
            </a:prstGeom>
          </p:spPr>
        </p:pic>
        <p:pic>
          <p:nvPicPr>
            <p:cNvPr id="33" name="Picture 32">
              <a:extLst>
                <a:ext uri="{FF2B5EF4-FFF2-40B4-BE49-F238E27FC236}">
                  <a16:creationId xmlns:a16="http://schemas.microsoft.com/office/drawing/2014/main" id="{3F1D5D47-FC7F-4C7D-AABB-856DA4D2C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1087" y="2733499"/>
              <a:ext cx="981459" cy="1069257"/>
            </a:xfrm>
            <a:prstGeom prst="rect">
              <a:avLst/>
            </a:prstGeom>
          </p:spPr>
        </p:pic>
        <p:pic>
          <p:nvPicPr>
            <p:cNvPr id="34" name="Picture 33">
              <a:extLst>
                <a:ext uri="{FF2B5EF4-FFF2-40B4-BE49-F238E27FC236}">
                  <a16:creationId xmlns:a16="http://schemas.microsoft.com/office/drawing/2014/main" id="{DFCBB431-6341-45F1-B5E8-F4C72A8DC2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152" y="2733499"/>
              <a:ext cx="302888" cy="1069257"/>
            </a:xfrm>
            <a:prstGeom prst="rect">
              <a:avLst/>
            </a:prstGeom>
          </p:spPr>
        </p:pic>
      </p:grpSp>
      <p:grpSp>
        <p:nvGrpSpPr>
          <p:cNvPr id="7" name="Group 6">
            <a:extLst>
              <a:ext uri="{FF2B5EF4-FFF2-40B4-BE49-F238E27FC236}">
                <a16:creationId xmlns:a16="http://schemas.microsoft.com/office/drawing/2014/main" id="{C5101542-EBF9-442B-AA85-D4B232B57FC7}"/>
              </a:ext>
            </a:extLst>
          </p:cNvPr>
          <p:cNvGrpSpPr/>
          <p:nvPr/>
        </p:nvGrpSpPr>
        <p:grpSpPr>
          <a:xfrm>
            <a:off x="873580" y="3943583"/>
            <a:ext cx="7773703" cy="830997"/>
            <a:chOff x="685148" y="4030531"/>
            <a:chExt cx="7773703" cy="395402"/>
          </a:xfrm>
        </p:grpSpPr>
        <p:sp>
          <p:nvSpPr>
            <p:cNvPr id="5" name="TextBox 4">
              <a:extLst>
                <a:ext uri="{FF2B5EF4-FFF2-40B4-BE49-F238E27FC236}">
                  <a16:creationId xmlns:a16="http://schemas.microsoft.com/office/drawing/2014/main" id="{8B58B851-4E3F-402C-8048-47DD1C7B31DB}"/>
                </a:ext>
              </a:extLst>
            </p:cNvPr>
            <p:cNvSpPr txBox="1"/>
            <p:nvPr/>
          </p:nvSpPr>
          <p:spPr>
            <a:xfrm>
              <a:off x="685148" y="4030531"/>
              <a:ext cx="2618299" cy="395402"/>
            </a:xfrm>
            <a:prstGeom prst="rect">
              <a:avLst/>
            </a:prstGeom>
            <a:noFill/>
          </p:spPr>
          <p:txBody>
            <a:bodyPr wrap="square" rtlCol="0">
              <a:spAutoFit/>
            </a:bodyPr>
            <a:lstStyle/>
            <a:p>
              <a:r>
                <a:rPr lang="en-GB" sz="2400" dirty="0"/>
                <a:t>ta        </a:t>
              </a:r>
              <a:r>
                <a:rPr lang="en-GB" sz="2400" dirty="0" err="1"/>
                <a:t>ta</a:t>
              </a:r>
              <a:r>
                <a:rPr lang="en-GB" sz="2400" dirty="0"/>
                <a:t>      </a:t>
              </a:r>
              <a:r>
                <a:rPr lang="en-GB" sz="2400" dirty="0" err="1"/>
                <a:t>taa</a:t>
              </a:r>
              <a:endParaRPr lang="en-GB" sz="2400" dirty="0"/>
            </a:p>
            <a:p>
              <a:r>
                <a:rPr lang="en-GB" sz="2400" dirty="0"/>
                <a:t> </a:t>
              </a:r>
            </a:p>
          </p:txBody>
        </p:sp>
        <p:sp>
          <p:nvSpPr>
            <p:cNvPr id="35" name="TextBox 34">
              <a:extLst>
                <a:ext uri="{FF2B5EF4-FFF2-40B4-BE49-F238E27FC236}">
                  <a16:creationId xmlns:a16="http://schemas.microsoft.com/office/drawing/2014/main" id="{7663CB6E-7BA8-4A3B-88C7-A1F0F3080072}"/>
                </a:ext>
              </a:extLst>
            </p:cNvPr>
            <p:cNvSpPr txBox="1"/>
            <p:nvPr/>
          </p:nvSpPr>
          <p:spPr>
            <a:xfrm>
              <a:off x="4431274" y="4030531"/>
              <a:ext cx="4027577" cy="395402"/>
            </a:xfrm>
            <a:prstGeom prst="rect">
              <a:avLst/>
            </a:prstGeom>
            <a:noFill/>
          </p:spPr>
          <p:txBody>
            <a:bodyPr wrap="square" rtlCol="0">
              <a:spAutoFit/>
            </a:bodyPr>
            <a:lstStyle/>
            <a:p>
              <a:r>
                <a:rPr lang="en-GB" sz="2400" dirty="0"/>
                <a:t>  ta  -  </a:t>
              </a:r>
              <a:r>
                <a:rPr lang="en-GB" sz="2400" dirty="0" err="1"/>
                <a:t>ti</a:t>
              </a:r>
              <a:r>
                <a:rPr lang="en-GB" sz="2400" dirty="0"/>
                <a:t>       ta       </a:t>
              </a:r>
              <a:r>
                <a:rPr lang="en-GB" sz="2400" dirty="0" err="1"/>
                <a:t>ta</a:t>
              </a:r>
              <a:r>
                <a:rPr lang="en-GB" sz="2400" dirty="0"/>
                <a:t>   -  </a:t>
              </a:r>
              <a:r>
                <a:rPr lang="en-GB" sz="2400" dirty="0" err="1"/>
                <a:t>ti</a:t>
              </a:r>
              <a:r>
                <a:rPr lang="en-GB" sz="2400" dirty="0"/>
                <a:t>       ta</a:t>
              </a:r>
            </a:p>
            <a:p>
              <a:r>
                <a:rPr lang="en-GB" sz="2400" dirty="0"/>
                <a:t>   </a:t>
              </a:r>
            </a:p>
          </p:txBody>
        </p:sp>
      </p:grpSp>
      <p:sp>
        <p:nvSpPr>
          <p:cNvPr id="8" name="TextBox 7">
            <a:extLst>
              <a:ext uri="{FF2B5EF4-FFF2-40B4-BE49-F238E27FC236}">
                <a16:creationId xmlns:a16="http://schemas.microsoft.com/office/drawing/2014/main" id="{A8123ABA-867F-413B-83AA-36A314C8BA42}"/>
              </a:ext>
            </a:extLst>
          </p:cNvPr>
          <p:cNvSpPr txBox="1"/>
          <p:nvPr/>
        </p:nvSpPr>
        <p:spPr>
          <a:xfrm>
            <a:off x="677341" y="4774580"/>
            <a:ext cx="7969942" cy="1200329"/>
          </a:xfrm>
          <a:prstGeom prst="rect">
            <a:avLst/>
          </a:prstGeom>
          <a:noFill/>
        </p:spPr>
        <p:txBody>
          <a:bodyPr wrap="square" rtlCol="0">
            <a:spAutoFit/>
          </a:bodyPr>
          <a:lstStyle/>
          <a:p>
            <a:r>
              <a:rPr lang="en-GB" sz="2400" dirty="0"/>
              <a:t>Can you clap these rhythms? Count 1-2-3-4 before you start. </a:t>
            </a:r>
          </a:p>
          <a:p>
            <a:r>
              <a:rPr lang="en-GB" sz="2400" dirty="0"/>
              <a:t>Saying ta and ta-</a:t>
            </a:r>
            <a:r>
              <a:rPr lang="en-GB" sz="2400" dirty="0" err="1"/>
              <a:t>ti</a:t>
            </a:r>
            <a:r>
              <a:rPr lang="en-GB" sz="2400" dirty="0"/>
              <a:t> makes it easier to keep the pulse the same. </a:t>
            </a:r>
          </a:p>
          <a:p>
            <a:r>
              <a:rPr lang="en-GB" sz="2400" dirty="0"/>
              <a:t>Try making up some of your own rhythms.</a:t>
            </a:r>
          </a:p>
        </p:txBody>
      </p:sp>
    </p:spTree>
    <p:extLst>
      <p:ext uri="{BB962C8B-B14F-4D97-AF65-F5344CB8AC3E}">
        <p14:creationId xmlns:p14="http://schemas.microsoft.com/office/powerpoint/2010/main" val="72121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F5AD1C-BCE6-4574-A00A-D59F37BC0D94}"/>
              </a:ext>
            </a:extLst>
          </p:cNvPr>
          <p:cNvSpPr>
            <a:spLocks noGrp="1"/>
          </p:cNvSpPr>
          <p:nvPr>
            <p:ph type="ftr" sz="quarter" idx="11"/>
          </p:nvPr>
        </p:nvSpPr>
        <p:spPr/>
        <p:txBody>
          <a:bodyPr/>
          <a:lstStyle/>
          <a:p>
            <a:r>
              <a:rPr lang="en-GB"/>
              <a:t>http://www.educationonfire.com/primary-music                               </a:t>
            </a:r>
          </a:p>
        </p:txBody>
      </p:sp>
      <p:sp>
        <p:nvSpPr>
          <p:cNvPr id="272" name="TextBox 271">
            <a:extLst>
              <a:ext uri="{FF2B5EF4-FFF2-40B4-BE49-F238E27FC236}">
                <a16:creationId xmlns:a16="http://schemas.microsoft.com/office/drawing/2014/main" id="{E93BA7E5-EF88-46F8-8B39-4BC957EC61D1}"/>
              </a:ext>
            </a:extLst>
          </p:cNvPr>
          <p:cNvSpPr txBox="1"/>
          <p:nvPr/>
        </p:nvSpPr>
        <p:spPr>
          <a:xfrm>
            <a:off x="683570" y="136525"/>
            <a:ext cx="7776860" cy="369332"/>
          </a:xfrm>
          <a:prstGeom prst="rect">
            <a:avLst/>
          </a:prstGeom>
          <a:noFill/>
        </p:spPr>
        <p:txBody>
          <a:bodyPr wrap="square" rtlCol="0">
            <a:spAutoFit/>
          </a:bodyPr>
          <a:lstStyle/>
          <a:p>
            <a:r>
              <a:rPr lang="en-GB" dirty="0"/>
              <a:t>Make up your own rhythms using these notes. You can use them more than once.</a:t>
            </a:r>
          </a:p>
        </p:txBody>
      </p:sp>
      <p:sp>
        <p:nvSpPr>
          <p:cNvPr id="274" name="TextBox 273">
            <a:extLst>
              <a:ext uri="{FF2B5EF4-FFF2-40B4-BE49-F238E27FC236}">
                <a16:creationId xmlns:a16="http://schemas.microsoft.com/office/drawing/2014/main" id="{C7BCEF99-273E-41BC-BE0C-58E7B497344A}"/>
              </a:ext>
            </a:extLst>
          </p:cNvPr>
          <p:cNvSpPr txBox="1"/>
          <p:nvPr/>
        </p:nvSpPr>
        <p:spPr>
          <a:xfrm>
            <a:off x="212349" y="6372448"/>
            <a:ext cx="2544365" cy="369332"/>
          </a:xfrm>
          <a:prstGeom prst="rect">
            <a:avLst/>
          </a:prstGeom>
          <a:noFill/>
        </p:spPr>
        <p:txBody>
          <a:bodyPr wrap="square" rtlCol="0">
            <a:spAutoFit/>
          </a:bodyPr>
          <a:lstStyle/>
          <a:p>
            <a:r>
              <a:rPr lang="en-GB" dirty="0"/>
              <a:t>Printable sheet</a:t>
            </a:r>
          </a:p>
        </p:txBody>
      </p:sp>
      <p:grpSp>
        <p:nvGrpSpPr>
          <p:cNvPr id="344" name="Group 343">
            <a:extLst>
              <a:ext uri="{FF2B5EF4-FFF2-40B4-BE49-F238E27FC236}">
                <a16:creationId xmlns:a16="http://schemas.microsoft.com/office/drawing/2014/main" id="{2B2EBBEA-7F78-493E-BC97-9526858A32CE}"/>
              </a:ext>
            </a:extLst>
          </p:cNvPr>
          <p:cNvGrpSpPr>
            <a:grpSpLocks noChangeAspect="1"/>
          </p:cNvGrpSpPr>
          <p:nvPr/>
        </p:nvGrpSpPr>
        <p:grpSpPr>
          <a:xfrm>
            <a:off x="2376175" y="836712"/>
            <a:ext cx="4391650" cy="648000"/>
            <a:chOff x="838981" y="2617657"/>
            <a:chExt cx="7246938" cy="1069306"/>
          </a:xfrm>
        </p:grpSpPr>
        <p:pic>
          <p:nvPicPr>
            <p:cNvPr id="346" name="Picture 345">
              <a:extLst>
                <a:ext uri="{FF2B5EF4-FFF2-40B4-BE49-F238E27FC236}">
                  <a16:creationId xmlns:a16="http://schemas.microsoft.com/office/drawing/2014/main" id="{D5266CBB-204C-4025-AF84-E588AFA49F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228" y="2617657"/>
              <a:ext cx="302888" cy="1069257"/>
            </a:xfrm>
            <a:prstGeom prst="rect">
              <a:avLst/>
            </a:prstGeom>
          </p:spPr>
        </p:pic>
        <p:pic>
          <p:nvPicPr>
            <p:cNvPr id="347" name="Picture 346">
              <a:extLst>
                <a:ext uri="{FF2B5EF4-FFF2-40B4-BE49-F238E27FC236}">
                  <a16:creationId xmlns:a16="http://schemas.microsoft.com/office/drawing/2014/main" id="{5C764299-DC1B-4647-8EF3-35EFA5E5A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4904" y="2617657"/>
              <a:ext cx="297666" cy="1069257"/>
            </a:xfrm>
            <a:prstGeom prst="rect">
              <a:avLst/>
            </a:prstGeom>
          </p:spPr>
        </p:pic>
        <p:pic>
          <p:nvPicPr>
            <p:cNvPr id="348" name="Picture 347">
              <a:extLst>
                <a:ext uri="{FF2B5EF4-FFF2-40B4-BE49-F238E27FC236}">
                  <a16:creationId xmlns:a16="http://schemas.microsoft.com/office/drawing/2014/main" id="{4A45699A-8E8C-452E-9657-B540FD7543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358" y="2617657"/>
              <a:ext cx="464197" cy="1069257"/>
            </a:xfrm>
            <a:prstGeom prst="rect">
              <a:avLst/>
            </a:prstGeom>
          </p:spPr>
        </p:pic>
        <p:pic>
          <p:nvPicPr>
            <p:cNvPr id="349" name="Picture 348">
              <a:extLst>
                <a:ext uri="{FF2B5EF4-FFF2-40B4-BE49-F238E27FC236}">
                  <a16:creationId xmlns:a16="http://schemas.microsoft.com/office/drawing/2014/main" id="{039ED1A3-E713-4035-9A21-36E2695DE2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81" y="2617657"/>
              <a:ext cx="981459" cy="1069257"/>
            </a:xfrm>
            <a:prstGeom prst="rect">
              <a:avLst/>
            </a:prstGeom>
          </p:spPr>
        </p:pic>
        <p:pic>
          <p:nvPicPr>
            <p:cNvPr id="350" name="Picture 349">
              <a:extLst>
                <a:ext uri="{FF2B5EF4-FFF2-40B4-BE49-F238E27FC236}">
                  <a16:creationId xmlns:a16="http://schemas.microsoft.com/office/drawing/2014/main" id="{CF3EF24B-5CDD-4364-A7A3-179F9045DB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344" y="3429049"/>
              <a:ext cx="417575" cy="257914"/>
            </a:xfrm>
            <a:prstGeom prst="rect">
              <a:avLst/>
            </a:prstGeom>
          </p:spPr>
        </p:pic>
      </p:grpSp>
    </p:spTree>
    <p:extLst>
      <p:ext uri="{BB962C8B-B14F-4D97-AF65-F5344CB8AC3E}">
        <p14:creationId xmlns:p14="http://schemas.microsoft.com/office/powerpoint/2010/main" val="411323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84A1C4-325B-40EB-96AE-DFF9475B5AAE}"/>
              </a:ext>
            </a:extLst>
          </p:cNvPr>
          <p:cNvGrpSpPr/>
          <p:nvPr/>
        </p:nvGrpSpPr>
        <p:grpSpPr>
          <a:xfrm>
            <a:off x="543111" y="2686720"/>
            <a:ext cx="7927999" cy="1484560"/>
            <a:chOff x="0" y="0"/>
            <a:chExt cx="10239375" cy="2105025"/>
          </a:xfrm>
          <a:solidFill>
            <a:schemeClr val="accent6">
              <a:lumMod val="75000"/>
            </a:schemeClr>
          </a:solidFill>
        </p:grpSpPr>
        <p:sp>
          <p:nvSpPr>
            <p:cNvPr id="3" name="Heart 2">
              <a:extLst>
                <a:ext uri="{FF2B5EF4-FFF2-40B4-BE49-F238E27FC236}">
                  <a16:creationId xmlns:a16="http://schemas.microsoft.com/office/drawing/2014/main" id="{C01A15E6-1E5A-408B-B771-E18ABDF1F209}"/>
                </a:ext>
              </a:extLst>
            </p:cNvPr>
            <p:cNvSpPr/>
            <p:nvPr/>
          </p:nvSpPr>
          <p:spPr>
            <a:xfrm>
              <a:off x="0" y="19050"/>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Heart 3">
              <a:extLst>
                <a:ext uri="{FF2B5EF4-FFF2-40B4-BE49-F238E27FC236}">
                  <a16:creationId xmlns:a16="http://schemas.microsoft.com/office/drawing/2014/main" id="{BEA203F3-22CE-4645-AB24-2E9BD7A45342}"/>
                </a:ext>
              </a:extLst>
            </p:cNvPr>
            <p:cNvSpPr/>
            <p:nvPr/>
          </p:nvSpPr>
          <p:spPr>
            <a:xfrm>
              <a:off x="7791450" y="19050"/>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Heart 4">
              <a:extLst>
                <a:ext uri="{FF2B5EF4-FFF2-40B4-BE49-F238E27FC236}">
                  <a16:creationId xmlns:a16="http://schemas.microsoft.com/office/drawing/2014/main" id="{6E6BFAC9-A3D4-4B08-9729-B91781D44440}"/>
                </a:ext>
              </a:extLst>
            </p:cNvPr>
            <p:cNvSpPr/>
            <p:nvPr/>
          </p:nvSpPr>
          <p:spPr>
            <a:xfrm>
              <a:off x="5191125" y="0"/>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Heart 5">
              <a:extLst>
                <a:ext uri="{FF2B5EF4-FFF2-40B4-BE49-F238E27FC236}">
                  <a16:creationId xmlns:a16="http://schemas.microsoft.com/office/drawing/2014/main" id="{0E714B45-4226-4645-99C9-EBCBD751A90E}"/>
                </a:ext>
              </a:extLst>
            </p:cNvPr>
            <p:cNvSpPr/>
            <p:nvPr/>
          </p:nvSpPr>
          <p:spPr>
            <a:xfrm>
              <a:off x="2600325" y="28575"/>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7" name="TextBox 6">
            <a:extLst>
              <a:ext uri="{FF2B5EF4-FFF2-40B4-BE49-F238E27FC236}">
                <a16:creationId xmlns:a16="http://schemas.microsoft.com/office/drawing/2014/main" id="{5789127D-A5A2-42BB-91CC-D732FD96AC42}"/>
              </a:ext>
            </a:extLst>
          </p:cNvPr>
          <p:cNvSpPr txBox="1"/>
          <p:nvPr/>
        </p:nvSpPr>
        <p:spPr>
          <a:xfrm>
            <a:off x="543110" y="5085184"/>
            <a:ext cx="6336704" cy="830997"/>
          </a:xfrm>
          <a:prstGeom prst="rect">
            <a:avLst/>
          </a:prstGeom>
          <a:noFill/>
        </p:spPr>
        <p:txBody>
          <a:bodyPr wrap="square" rtlCol="0">
            <a:spAutoFit/>
          </a:bodyPr>
          <a:lstStyle/>
          <a:p>
            <a:r>
              <a:rPr lang="en-GB" sz="2400" dirty="0"/>
              <a:t>Let’s march to the BEAT.</a:t>
            </a:r>
          </a:p>
          <a:p>
            <a:r>
              <a:rPr lang="en-GB" sz="2400" dirty="0"/>
              <a:t>Can you clap and march to the BEAT? </a:t>
            </a:r>
          </a:p>
        </p:txBody>
      </p:sp>
      <p:sp>
        <p:nvSpPr>
          <p:cNvPr id="8" name="TextBox 7">
            <a:extLst>
              <a:ext uri="{FF2B5EF4-FFF2-40B4-BE49-F238E27FC236}">
                <a16:creationId xmlns:a16="http://schemas.microsoft.com/office/drawing/2014/main" id="{D24421BE-BB19-499F-B3DC-19458CAC8343}"/>
              </a:ext>
            </a:extLst>
          </p:cNvPr>
          <p:cNvSpPr txBox="1"/>
          <p:nvPr/>
        </p:nvSpPr>
        <p:spPr>
          <a:xfrm>
            <a:off x="543110" y="1114161"/>
            <a:ext cx="6405153" cy="830997"/>
          </a:xfrm>
          <a:prstGeom prst="rect">
            <a:avLst/>
          </a:prstGeom>
          <a:noFill/>
        </p:spPr>
        <p:txBody>
          <a:bodyPr wrap="square" rtlCol="0">
            <a:spAutoFit/>
          </a:bodyPr>
          <a:lstStyle/>
          <a:p>
            <a:r>
              <a:rPr lang="en-GB" sz="2400" dirty="0"/>
              <a:t>How many HEARTS do you see?</a:t>
            </a:r>
          </a:p>
          <a:p>
            <a:r>
              <a:rPr lang="en-GB" sz="2400" dirty="0"/>
              <a:t>We’re going to call them BEATS – like </a:t>
            </a:r>
            <a:r>
              <a:rPr lang="en-GB" sz="2400" dirty="0" err="1"/>
              <a:t>heartBEATS</a:t>
            </a:r>
            <a:r>
              <a:rPr lang="en-GB" sz="2400" dirty="0"/>
              <a:t>.</a:t>
            </a:r>
          </a:p>
        </p:txBody>
      </p:sp>
      <p:sp>
        <p:nvSpPr>
          <p:cNvPr id="11" name="TextBox 10">
            <a:extLst>
              <a:ext uri="{FF2B5EF4-FFF2-40B4-BE49-F238E27FC236}">
                <a16:creationId xmlns:a16="http://schemas.microsoft.com/office/drawing/2014/main" id="{834D8D42-1FC7-4B05-8AB2-87A629F6494D}"/>
              </a:ext>
            </a:extLst>
          </p:cNvPr>
          <p:cNvSpPr txBox="1"/>
          <p:nvPr/>
        </p:nvSpPr>
        <p:spPr>
          <a:xfrm>
            <a:off x="6561047" y="6197242"/>
            <a:ext cx="3456384" cy="400110"/>
          </a:xfrm>
          <a:prstGeom prst="rect">
            <a:avLst/>
          </a:prstGeom>
          <a:noFill/>
        </p:spPr>
        <p:txBody>
          <a:bodyPr wrap="square" rtlCol="0">
            <a:spAutoFit/>
          </a:bodyPr>
          <a:lstStyle/>
          <a:p>
            <a:r>
              <a:rPr lang="en-GB" sz="2000" dirty="0">
                <a:hlinkClick r:id="rId2" action="ppaction://hlinksldjump"/>
              </a:rPr>
              <a:t>What is the BEAT?</a:t>
            </a:r>
            <a:endParaRPr lang="en-GB" sz="2000" dirty="0"/>
          </a:p>
        </p:txBody>
      </p:sp>
      <p:sp>
        <p:nvSpPr>
          <p:cNvPr id="10" name="TextBox 9">
            <a:extLst>
              <a:ext uri="{FF2B5EF4-FFF2-40B4-BE49-F238E27FC236}">
                <a16:creationId xmlns:a16="http://schemas.microsoft.com/office/drawing/2014/main" id="{5DFA49B3-486E-4D3B-80D9-92C2721D6E10}"/>
              </a:ext>
            </a:extLst>
          </p:cNvPr>
          <p:cNvSpPr txBox="1"/>
          <p:nvPr/>
        </p:nvSpPr>
        <p:spPr>
          <a:xfrm>
            <a:off x="1849659" y="1874729"/>
            <a:ext cx="5444683" cy="31085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a:solidFill>
                  <a:srgbClr val="FF0000"/>
                </a:solidFill>
              </a:rPr>
              <a:t>The BEAT</a:t>
            </a:r>
            <a:r>
              <a:rPr lang="en-GB" sz="2800" b="1" dirty="0">
                <a:solidFill>
                  <a:srgbClr val="FF0000"/>
                </a:solidFill>
              </a:rPr>
              <a:t> </a:t>
            </a:r>
            <a:r>
              <a:rPr lang="en-GB" sz="2800" dirty="0">
                <a:solidFill>
                  <a:srgbClr val="FF0000"/>
                </a:solidFill>
              </a:rPr>
              <a:t>is the steady, repeating PULSE in music. </a:t>
            </a:r>
          </a:p>
          <a:p>
            <a:r>
              <a:rPr lang="en-GB" sz="2800" dirty="0">
                <a:solidFill>
                  <a:schemeClr val="tx2"/>
                </a:solidFill>
              </a:rPr>
              <a:t>When you tap your foot to music at a steady pace, you are tapping the BEAT. </a:t>
            </a:r>
          </a:p>
          <a:p>
            <a:r>
              <a:rPr lang="en-GB" sz="2800" dirty="0">
                <a:solidFill>
                  <a:srgbClr val="7030A0"/>
                </a:solidFill>
              </a:rPr>
              <a:t>It is the foundation of rhythm and also sets the speed of the music.</a:t>
            </a:r>
          </a:p>
        </p:txBody>
      </p:sp>
      <p:sp>
        <p:nvSpPr>
          <p:cNvPr id="13" name="Footer Placeholder 12">
            <a:extLst>
              <a:ext uri="{FF2B5EF4-FFF2-40B4-BE49-F238E27FC236}">
                <a16:creationId xmlns:a16="http://schemas.microsoft.com/office/drawing/2014/main" id="{CCFAFAAD-1FDC-42C9-8CCF-4986A0694172}"/>
              </a:ext>
            </a:extLst>
          </p:cNvPr>
          <p:cNvSpPr>
            <a:spLocks noGrp="1"/>
          </p:cNvSpPr>
          <p:nvPr>
            <p:ph type="ftr" sz="quarter" idx="11"/>
          </p:nvPr>
        </p:nvSpPr>
        <p:spPr>
          <a:xfrm>
            <a:off x="139688" y="6360065"/>
            <a:ext cx="7600664" cy="365125"/>
          </a:xfrm>
        </p:spPr>
        <p:txBody>
          <a:bodyPr/>
          <a:lstStyle/>
          <a:p>
            <a:r>
              <a:rPr lang="en-GB">
                <a:solidFill>
                  <a:schemeClr val="tx1"/>
                </a:solidFill>
              </a:rPr>
              <a:t>http://www.educationonfire.com/primary-music                               </a:t>
            </a:r>
            <a:endParaRPr lang="en-GB" dirty="0">
              <a:solidFill>
                <a:schemeClr val="tx1"/>
              </a:solidFill>
            </a:endParaRPr>
          </a:p>
        </p:txBody>
      </p:sp>
      <p:sp>
        <p:nvSpPr>
          <p:cNvPr id="14" name="Rectangle 13">
            <a:extLst>
              <a:ext uri="{FF2B5EF4-FFF2-40B4-BE49-F238E27FC236}">
                <a16:creationId xmlns:a16="http://schemas.microsoft.com/office/drawing/2014/main" id="{F51C0C71-70B1-4981-BBB4-77211ED3D771}"/>
              </a:ext>
            </a:extLst>
          </p:cNvPr>
          <p:cNvSpPr/>
          <p:nvPr/>
        </p:nvSpPr>
        <p:spPr>
          <a:xfrm>
            <a:off x="854819" y="193458"/>
            <a:ext cx="7434362" cy="748361"/>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Keeping a steady pulse</a:t>
            </a:r>
          </a:p>
        </p:txBody>
      </p:sp>
    </p:spTree>
    <p:extLst>
      <p:ext uri="{BB962C8B-B14F-4D97-AF65-F5344CB8AC3E}">
        <p14:creationId xmlns:p14="http://schemas.microsoft.com/office/powerpoint/2010/main" val="2697990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2"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1" animBg="1"/>
      <p:bldP spid="10"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53">
            <a:extLst>
              <a:ext uri="{FF2B5EF4-FFF2-40B4-BE49-F238E27FC236}">
                <a16:creationId xmlns:a16="http://schemas.microsoft.com/office/drawing/2014/main" id="{BE40C73F-FB9A-46E0-B6B9-16052F0E1FEA}"/>
              </a:ext>
            </a:extLst>
          </p:cNvPr>
          <p:cNvSpPr>
            <a:spLocks noGrp="1"/>
          </p:cNvSpPr>
          <p:nvPr>
            <p:ph type="ftr" sz="quarter" idx="11"/>
          </p:nvPr>
        </p:nvSpPr>
        <p:spPr>
          <a:xfrm>
            <a:off x="92068" y="6356719"/>
            <a:ext cx="5480248" cy="365125"/>
          </a:xfrm>
        </p:spPr>
        <p:txBody>
          <a:bodyPr/>
          <a:lstStyle/>
          <a:p>
            <a:r>
              <a:rPr lang="en-GB" dirty="0"/>
              <a:t>http://www.educationonfire.com/primary-music                               </a:t>
            </a:r>
          </a:p>
        </p:txBody>
      </p:sp>
      <p:sp>
        <p:nvSpPr>
          <p:cNvPr id="379" name="Rectangle 378">
            <a:extLst>
              <a:ext uri="{FF2B5EF4-FFF2-40B4-BE49-F238E27FC236}">
                <a16:creationId xmlns:a16="http://schemas.microsoft.com/office/drawing/2014/main" id="{FBFDEE55-3588-4866-8205-F4DE338C063A}"/>
              </a:ext>
            </a:extLst>
          </p:cNvPr>
          <p:cNvSpPr/>
          <p:nvPr/>
        </p:nvSpPr>
        <p:spPr>
          <a:xfrm>
            <a:off x="854819" y="394882"/>
            <a:ext cx="7434362" cy="748361"/>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Hot Cross Buns</a:t>
            </a:r>
          </a:p>
        </p:txBody>
      </p:sp>
      <p:grpSp>
        <p:nvGrpSpPr>
          <p:cNvPr id="207" name="Group 206">
            <a:extLst>
              <a:ext uri="{FF2B5EF4-FFF2-40B4-BE49-F238E27FC236}">
                <a16:creationId xmlns:a16="http://schemas.microsoft.com/office/drawing/2014/main" id="{3583D5ED-1642-4DCE-A124-BC9D40313433}"/>
              </a:ext>
            </a:extLst>
          </p:cNvPr>
          <p:cNvGrpSpPr/>
          <p:nvPr/>
        </p:nvGrpSpPr>
        <p:grpSpPr>
          <a:xfrm>
            <a:off x="530900" y="1438454"/>
            <a:ext cx="8082200" cy="4632155"/>
            <a:chOff x="738272" y="1438454"/>
            <a:chExt cx="8082200" cy="4632155"/>
          </a:xfrm>
        </p:grpSpPr>
        <p:grpSp>
          <p:nvGrpSpPr>
            <p:cNvPr id="206" name="Group 205">
              <a:extLst>
                <a:ext uri="{FF2B5EF4-FFF2-40B4-BE49-F238E27FC236}">
                  <a16:creationId xmlns:a16="http://schemas.microsoft.com/office/drawing/2014/main" id="{F6077CA5-42FE-434F-9F18-75FD21C18981}"/>
                </a:ext>
              </a:extLst>
            </p:cNvPr>
            <p:cNvGrpSpPr/>
            <p:nvPr/>
          </p:nvGrpSpPr>
          <p:grpSpPr>
            <a:xfrm>
              <a:off x="738272" y="1438454"/>
              <a:ext cx="8082200" cy="2323050"/>
              <a:chOff x="738272" y="1438454"/>
              <a:chExt cx="8082200" cy="2323050"/>
            </a:xfrm>
          </p:grpSpPr>
          <p:grpSp>
            <p:nvGrpSpPr>
              <p:cNvPr id="65" name="Group 64">
                <a:extLst>
                  <a:ext uri="{FF2B5EF4-FFF2-40B4-BE49-F238E27FC236}">
                    <a16:creationId xmlns:a16="http://schemas.microsoft.com/office/drawing/2014/main" id="{FC9DAC2F-AFB4-45D2-B318-D8BC2C2B8B84}"/>
                  </a:ext>
                </a:extLst>
              </p:cNvPr>
              <p:cNvGrpSpPr/>
              <p:nvPr/>
            </p:nvGrpSpPr>
            <p:grpSpPr>
              <a:xfrm>
                <a:off x="2879327" y="2210465"/>
                <a:ext cx="2752657" cy="1080120"/>
                <a:chOff x="2747176" y="2132856"/>
                <a:chExt cx="4153704" cy="1080120"/>
              </a:xfrm>
            </p:grpSpPr>
            <p:cxnSp>
              <p:nvCxnSpPr>
                <p:cNvPr id="41" name="Straight Connector 40"/>
                <p:cNvCxnSpPr/>
                <p:nvPr/>
              </p:nvCxnSpPr>
              <p:spPr>
                <a:xfrm>
                  <a:off x="2747176" y="2132856"/>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6900880" y="2132856"/>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2" name="Straight Connector 181"/>
              <p:cNvCxnSpPr/>
              <p:nvPr/>
            </p:nvCxnSpPr>
            <p:spPr>
              <a:xfrm>
                <a:off x="8820472" y="2230104"/>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90E771A3-0C56-44B4-BFAE-B056E1EFD389}"/>
                  </a:ext>
                </a:extLst>
              </p:cNvPr>
              <p:cNvGrpSpPr/>
              <p:nvPr/>
            </p:nvGrpSpPr>
            <p:grpSpPr>
              <a:xfrm>
                <a:off x="6124228" y="1458093"/>
                <a:ext cx="2287199" cy="2303411"/>
                <a:chOff x="2316902" y="1365869"/>
                <a:chExt cx="2287199" cy="2303411"/>
              </a:xfrm>
            </p:grpSpPr>
            <p:grpSp>
              <p:nvGrpSpPr>
                <p:cNvPr id="152" name="Group 151">
                  <a:extLst>
                    <a:ext uri="{FF2B5EF4-FFF2-40B4-BE49-F238E27FC236}">
                      <a16:creationId xmlns:a16="http://schemas.microsoft.com/office/drawing/2014/main" id="{F18C3119-F325-414C-BE0A-F987BC4C82BA}"/>
                    </a:ext>
                  </a:extLst>
                </p:cNvPr>
                <p:cNvGrpSpPr/>
                <p:nvPr/>
              </p:nvGrpSpPr>
              <p:grpSpPr>
                <a:xfrm>
                  <a:off x="2316902" y="2137880"/>
                  <a:ext cx="2287199" cy="1080120"/>
                  <a:chOff x="2316902" y="2137880"/>
                  <a:chExt cx="2287199" cy="1080120"/>
                </a:xfrm>
              </p:grpSpPr>
              <p:grpSp>
                <p:nvGrpSpPr>
                  <p:cNvPr id="66" name="Group 26"/>
                  <p:cNvGrpSpPr/>
                  <p:nvPr/>
                </p:nvGrpSpPr>
                <p:grpSpPr>
                  <a:xfrm flipH="1">
                    <a:off x="4163049" y="2137880"/>
                    <a:ext cx="441052" cy="1080120"/>
                    <a:chOff x="611560" y="2060848"/>
                    <a:chExt cx="1224136" cy="3744416"/>
                  </a:xfrm>
                </p:grpSpPr>
                <p:grpSp>
                  <p:nvGrpSpPr>
                    <p:cNvPr id="67" name="Group 11"/>
                    <p:cNvGrpSpPr/>
                    <p:nvPr/>
                  </p:nvGrpSpPr>
                  <p:grpSpPr>
                    <a:xfrm>
                      <a:off x="611560" y="2060848"/>
                      <a:ext cx="1224136" cy="3744416"/>
                      <a:chOff x="611560" y="2060848"/>
                      <a:chExt cx="1224136" cy="3744416"/>
                    </a:xfrm>
                  </p:grpSpPr>
                  <p:sp>
                    <p:nvSpPr>
                      <p:cNvPr id="74" name="Oval 73"/>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5" name="Straight Connector 74"/>
                      <p:cNvCxnSpPr>
                        <a:stCxn id="7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Arc 76"/>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8" name="Oval 67"/>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9" name="Oval 68"/>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26"/>
                  <p:cNvGrpSpPr/>
                  <p:nvPr/>
                </p:nvGrpSpPr>
                <p:grpSpPr>
                  <a:xfrm flipH="1">
                    <a:off x="3547666" y="2137880"/>
                    <a:ext cx="441052" cy="1080120"/>
                    <a:chOff x="611560" y="2060848"/>
                    <a:chExt cx="1224136" cy="3744416"/>
                  </a:xfrm>
                </p:grpSpPr>
                <p:grpSp>
                  <p:nvGrpSpPr>
                    <p:cNvPr id="79" name="Group 11"/>
                    <p:cNvGrpSpPr/>
                    <p:nvPr/>
                  </p:nvGrpSpPr>
                  <p:grpSpPr>
                    <a:xfrm>
                      <a:off x="611560" y="2060848"/>
                      <a:ext cx="1224136" cy="3744416"/>
                      <a:chOff x="611560" y="2060848"/>
                      <a:chExt cx="1224136" cy="3744416"/>
                    </a:xfrm>
                  </p:grpSpPr>
                  <p:sp>
                    <p:nvSpPr>
                      <p:cNvPr id="86" name="Oval 85"/>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Connector 86"/>
                      <p:cNvCxnSpPr>
                        <a:stCxn id="8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Arc 88"/>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80" name="Oval 79"/>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1" name="Oval 80"/>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 name="Group 26"/>
                  <p:cNvGrpSpPr/>
                  <p:nvPr/>
                </p:nvGrpSpPr>
                <p:grpSpPr>
                  <a:xfrm flipH="1">
                    <a:off x="2932284" y="2137880"/>
                    <a:ext cx="441052" cy="1080120"/>
                    <a:chOff x="611560" y="2060848"/>
                    <a:chExt cx="1224136" cy="3744416"/>
                  </a:xfrm>
                </p:grpSpPr>
                <p:grpSp>
                  <p:nvGrpSpPr>
                    <p:cNvPr id="92" name="Group 11"/>
                    <p:cNvGrpSpPr/>
                    <p:nvPr/>
                  </p:nvGrpSpPr>
                  <p:grpSpPr>
                    <a:xfrm>
                      <a:off x="611560" y="2060848"/>
                      <a:ext cx="1224136" cy="3744416"/>
                      <a:chOff x="611560" y="2060848"/>
                      <a:chExt cx="1224136" cy="3744416"/>
                    </a:xfrm>
                  </p:grpSpPr>
                  <p:sp>
                    <p:nvSpPr>
                      <p:cNvPr id="99" name="Oval 98"/>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 name="Straight Connector 99"/>
                      <p:cNvCxnSpPr>
                        <a:stCxn id="99"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Arc 101"/>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93" name="Oval 92"/>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4" name="Oval 93"/>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0" name="Group 26">
                    <a:extLst>
                      <a:ext uri="{FF2B5EF4-FFF2-40B4-BE49-F238E27FC236}">
                        <a16:creationId xmlns:a16="http://schemas.microsoft.com/office/drawing/2014/main" id="{ACC62729-254F-45B7-8DC6-E11541AFDAAC}"/>
                      </a:ext>
                    </a:extLst>
                  </p:cNvPr>
                  <p:cNvGrpSpPr/>
                  <p:nvPr/>
                </p:nvGrpSpPr>
                <p:grpSpPr>
                  <a:xfrm flipH="1">
                    <a:off x="2316902" y="2137880"/>
                    <a:ext cx="441052" cy="1080120"/>
                    <a:chOff x="611560" y="2060848"/>
                    <a:chExt cx="1224136" cy="3744416"/>
                  </a:xfrm>
                </p:grpSpPr>
                <p:grpSp>
                  <p:nvGrpSpPr>
                    <p:cNvPr id="381" name="Group 11">
                      <a:extLst>
                        <a:ext uri="{FF2B5EF4-FFF2-40B4-BE49-F238E27FC236}">
                          <a16:creationId xmlns:a16="http://schemas.microsoft.com/office/drawing/2014/main" id="{2DB9BF7D-DE9C-4613-B0CB-C36ECA09F79B}"/>
                        </a:ext>
                      </a:extLst>
                    </p:cNvPr>
                    <p:cNvGrpSpPr/>
                    <p:nvPr/>
                  </p:nvGrpSpPr>
                  <p:grpSpPr>
                    <a:xfrm>
                      <a:off x="611560" y="2060848"/>
                      <a:ext cx="1224136" cy="3744416"/>
                      <a:chOff x="611560" y="2060848"/>
                      <a:chExt cx="1224136" cy="3744416"/>
                    </a:xfrm>
                  </p:grpSpPr>
                  <p:sp>
                    <p:nvSpPr>
                      <p:cNvPr id="425" name="Oval 424">
                        <a:extLst>
                          <a:ext uri="{FF2B5EF4-FFF2-40B4-BE49-F238E27FC236}">
                            <a16:creationId xmlns:a16="http://schemas.microsoft.com/office/drawing/2014/main" id="{9BD55542-795E-4F2E-8BB4-A7C0D44DD0E1}"/>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6" name="Straight Connector 425">
                        <a:extLst>
                          <a:ext uri="{FF2B5EF4-FFF2-40B4-BE49-F238E27FC236}">
                            <a16:creationId xmlns:a16="http://schemas.microsoft.com/office/drawing/2014/main" id="{F916A66C-F732-4C28-B108-721D204BE72A}"/>
                          </a:ext>
                        </a:extLst>
                      </p:cNvPr>
                      <p:cNvCxnSpPr>
                        <a:stCxn id="425"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246A9FA3-7FF9-4F8D-A793-501973B21B60}"/>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Arc 427">
                        <a:extLst>
                          <a:ext uri="{FF2B5EF4-FFF2-40B4-BE49-F238E27FC236}">
                            <a16:creationId xmlns:a16="http://schemas.microsoft.com/office/drawing/2014/main" id="{749732AC-E26E-4C0D-9EC0-B0340E59751C}"/>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82" name="Oval 381">
                      <a:extLst>
                        <a:ext uri="{FF2B5EF4-FFF2-40B4-BE49-F238E27FC236}">
                          <a16:creationId xmlns:a16="http://schemas.microsoft.com/office/drawing/2014/main" id="{0132740B-E017-4FB1-82A5-D43FA935094F}"/>
                        </a:ext>
                      </a:extLst>
                    </p:cNvPr>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3" name="Oval 382">
                      <a:extLst>
                        <a:ext uri="{FF2B5EF4-FFF2-40B4-BE49-F238E27FC236}">
                          <a16:creationId xmlns:a16="http://schemas.microsoft.com/office/drawing/2014/main" id="{CC18ECD4-A328-4B82-8EA4-B041F5493615}"/>
                        </a:ext>
                      </a:extLst>
                    </p:cNvPr>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a:extLst>
                        <a:ext uri="{FF2B5EF4-FFF2-40B4-BE49-F238E27FC236}">
                          <a16:creationId xmlns:a16="http://schemas.microsoft.com/office/drawing/2014/main" id="{159FB139-E15B-4459-88E1-600A982EC0FC}"/>
                        </a:ext>
                      </a:extLst>
                    </p:cNvPr>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a:extLst>
                        <a:ext uri="{FF2B5EF4-FFF2-40B4-BE49-F238E27FC236}">
                          <a16:creationId xmlns:a16="http://schemas.microsoft.com/office/drawing/2014/main" id="{27082718-F666-4F49-A54B-D366387E4B1B}"/>
                        </a:ext>
                      </a:extLst>
                    </p:cNvPr>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a:extLst>
                        <a:ext uri="{FF2B5EF4-FFF2-40B4-BE49-F238E27FC236}">
                          <a16:creationId xmlns:a16="http://schemas.microsoft.com/office/drawing/2014/main" id="{53544A0C-2397-4852-A6B4-815D10D71E23}"/>
                        </a:ext>
                      </a:extLst>
                    </p:cNvPr>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Oval 386">
                      <a:extLst>
                        <a:ext uri="{FF2B5EF4-FFF2-40B4-BE49-F238E27FC236}">
                          <a16:creationId xmlns:a16="http://schemas.microsoft.com/office/drawing/2014/main" id="{6200DBE2-BDE0-4FAC-83D7-EA0B9F168652}"/>
                        </a:ext>
                      </a:extLst>
                    </p:cNvPr>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1" name="Group 150">
                  <a:extLst>
                    <a:ext uri="{FF2B5EF4-FFF2-40B4-BE49-F238E27FC236}">
                      <a16:creationId xmlns:a16="http://schemas.microsoft.com/office/drawing/2014/main" id="{4BF0A55F-5735-4530-A033-D10D28A080B8}"/>
                    </a:ext>
                  </a:extLst>
                </p:cNvPr>
                <p:cNvGrpSpPr/>
                <p:nvPr/>
              </p:nvGrpSpPr>
              <p:grpSpPr>
                <a:xfrm>
                  <a:off x="2317087" y="3207615"/>
                  <a:ext cx="2284847" cy="461665"/>
                  <a:chOff x="2317087" y="3207615"/>
                  <a:chExt cx="2284847" cy="461665"/>
                </a:xfrm>
              </p:grpSpPr>
              <p:sp>
                <p:nvSpPr>
                  <p:cNvPr id="518" name="TextBox 517"/>
                  <p:cNvSpPr txBox="1"/>
                  <p:nvPr/>
                </p:nvSpPr>
                <p:spPr>
                  <a:xfrm>
                    <a:off x="4169886" y="3207615"/>
                    <a:ext cx="432048" cy="461665"/>
                  </a:xfrm>
                  <a:prstGeom prst="rect">
                    <a:avLst/>
                  </a:prstGeom>
                  <a:noFill/>
                </p:spPr>
                <p:txBody>
                  <a:bodyPr wrap="square" rtlCol="0">
                    <a:spAutoFit/>
                  </a:bodyPr>
                  <a:lstStyle/>
                  <a:p>
                    <a:pPr algn="ctr"/>
                    <a:r>
                      <a:rPr lang="en-GB" sz="2400" b="1"/>
                      <a:t>B</a:t>
                    </a:r>
                    <a:endParaRPr lang="en-GB" sz="2400" b="1" dirty="0"/>
                  </a:p>
                </p:txBody>
              </p:sp>
              <p:sp>
                <p:nvSpPr>
                  <p:cNvPr id="519" name="TextBox 518"/>
                  <p:cNvSpPr txBox="1"/>
                  <p:nvPr/>
                </p:nvSpPr>
                <p:spPr>
                  <a:xfrm>
                    <a:off x="3565074" y="3207615"/>
                    <a:ext cx="432048" cy="461665"/>
                  </a:xfrm>
                  <a:prstGeom prst="rect">
                    <a:avLst/>
                  </a:prstGeom>
                  <a:noFill/>
                </p:spPr>
                <p:txBody>
                  <a:bodyPr wrap="square" rtlCol="0">
                    <a:spAutoFit/>
                  </a:bodyPr>
                  <a:lstStyle/>
                  <a:p>
                    <a:pPr algn="ctr"/>
                    <a:r>
                      <a:rPr lang="en-GB" sz="2400" b="1" dirty="0"/>
                      <a:t>B</a:t>
                    </a:r>
                  </a:p>
                </p:txBody>
              </p:sp>
              <p:sp>
                <p:nvSpPr>
                  <p:cNvPr id="520" name="TextBox 519"/>
                  <p:cNvSpPr txBox="1"/>
                  <p:nvPr/>
                </p:nvSpPr>
                <p:spPr>
                  <a:xfrm>
                    <a:off x="2947034" y="3207615"/>
                    <a:ext cx="432048" cy="461665"/>
                  </a:xfrm>
                  <a:prstGeom prst="rect">
                    <a:avLst/>
                  </a:prstGeom>
                  <a:noFill/>
                </p:spPr>
                <p:txBody>
                  <a:bodyPr wrap="square" rtlCol="0">
                    <a:spAutoFit/>
                  </a:bodyPr>
                  <a:lstStyle/>
                  <a:p>
                    <a:pPr algn="ctr"/>
                    <a:r>
                      <a:rPr lang="en-GB" sz="2400" b="1" dirty="0"/>
                      <a:t>B</a:t>
                    </a:r>
                  </a:p>
                </p:txBody>
              </p:sp>
              <p:sp>
                <p:nvSpPr>
                  <p:cNvPr id="429" name="TextBox 428">
                    <a:extLst>
                      <a:ext uri="{FF2B5EF4-FFF2-40B4-BE49-F238E27FC236}">
                        <a16:creationId xmlns:a16="http://schemas.microsoft.com/office/drawing/2014/main" id="{88BB9586-081B-492C-A176-BE0B940FF46D}"/>
                      </a:ext>
                    </a:extLst>
                  </p:cNvPr>
                  <p:cNvSpPr txBox="1"/>
                  <p:nvPr/>
                </p:nvSpPr>
                <p:spPr>
                  <a:xfrm>
                    <a:off x="2317087" y="3207615"/>
                    <a:ext cx="432048" cy="461665"/>
                  </a:xfrm>
                  <a:prstGeom prst="rect">
                    <a:avLst/>
                  </a:prstGeom>
                  <a:noFill/>
                </p:spPr>
                <p:txBody>
                  <a:bodyPr wrap="square" rtlCol="0">
                    <a:spAutoFit/>
                  </a:bodyPr>
                  <a:lstStyle/>
                  <a:p>
                    <a:pPr algn="ctr"/>
                    <a:r>
                      <a:rPr lang="en-GB" sz="2400" b="1" dirty="0"/>
                      <a:t>B</a:t>
                    </a:r>
                  </a:p>
                </p:txBody>
              </p:sp>
            </p:grpSp>
            <p:grpSp>
              <p:nvGrpSpPr>
                <p:cNvPr id="110" name="Group 109">
                  <a:extLst>
                    <a:ext uri="{FF2B5EF4-FFF2-40B4-BE49-F238E27FC236}">
                      <a16:creationId xmlns:a16="http://schemas.microsoft.com/office/drawing/2014/main" id="{C11AA489-0336-4682-B235-8717B2BE17DD}"/>
                    </a:ext>
                  </a:extLst>
                </p:cNvPr>
                <p:cNvGrpSpPr/>
                <p:nvPr/>
              </p:nvGrpSpPr>
              <p:grpSpPr>
                <a:xfrm>
                  <a:off x="2438609" y="1365869"/>
                  <a:ext cx="2065812" cy="706603"/>
                  <a:chOff x="2365284" y="1340217"/>
                  <a:chExt cx="2065812" cy="706603"/>
                </a:xfrm>
              </p:grpSpPr>
              <p:pic>
                <p:nvPicPr>
                  <p:cNvPr id="539" name="Picture 538">
                    <a:extLst>
                      <a:ext uri="{FF2B5EF4-FFF2-40B4-BE49-F238E27FC236}">
                        <a16:creationId xmlns:a16="http://schemas.microsoft.com/office/drawing/2014/main" id="{427AD6AA-50C6-493C-A9F9-087108202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631" y="1340217"/>
                    <a:ext cx="210770" cy="706603"/>
                  </a:xfrm>
                  <a:prstGeom prst="rect">
                    <a:avLst/>
                  </a:prstGeom>
                </p:spPr>
              </p:pic>
              <p:pic>
                <p:nvPicPr>
                  <p:cNvPr id="540" name="Picture 539">
                    <a:extLst>
                      <a:ext uri="{FF2B5EF4-FFF2-40B4-BE49-F238E27FC236}">
                        <a16:creationId xmlns:a16="http://schemas.microsoft.com/office/drawing/2014/main" id="{894EB252-F671-4E73-9956-6FF3110E05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1978" y="1340217"/>
                    <a:ext cx="210770" cy="706603"/>
                  </a:xfrm>
                  <a:prstGeom prst="rect">
                    <a:avLst/>
                  </a:prstGeom>
                </p:spPr>
              </p:pic>
              <p:pic>
                <p:nvPicPr>
                  <p:cNvPr id="542" name="Picture 541">
                    <a:extLst>
                      <a:ext uri="{FF2B5EF4-FFF2-40B4-BE49-F238E27FC236}">
                        <a16:creationId xmlns:a16="http://schemas.microsoft.com/office/drawing/2014/main" id="{7BD7095E-8C94-4002-A064-BD3F18A82E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0326" y="1340217"/>
                    <a:ext cx="210770" cy="706603"/>
                  </a:xfrm>
                  <a:prstGeom prst="rect">
                    <a:avLst/>
                  </a:prstGeom>
                </p:spPr>
              </p:pic>
              <p:pic>
                <p:nvPicPr>
                  <p:cNvPr id="430" name="Picture 429">
                    <a:extLst>
                      <a:ext uri="{FF2B5EF4-FFF2-40B4-BE49-F238E27FC236}">
                        <a16:creationId xmlns:a16="http://schemas.microsoft.com/office/drawing/2014/main" id="{DCF4CBF2-0F42-4FCC-B3AE-3D250B646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5284" y="1340217"/>
                    <a:ext cx="210770" cy="706603"/>
                  </a:xfrm>
                  <a:prstGeom prst="rect">
                    <a:avLst/>
                  </a:prstGeom>
                </p:spPr>
              </p:pic>
            </p:grpSp>
          </p:grpSp>
          <p:grpSp>
            <p:nvGrpSpPr>
              <p:cNvPr id="508" name="Group 507">
                <a:extLst>
                  <a:ext uri="{FF2B5EF4-FFF2-40B4-BE49-F238E27FC236}">
                    <a16:creationId xmlns:a16="http://schemas.microsoft.com/office/drawing/2014/main" id="{5048C6F1-9425-45C4-92F6-9E3431B201A7}"/>
                  </a:ext>
                </a:extLst>
              </p:cNvPr>
              <p:cNvGrpSpPr/>
              <p:nvPr/>
            </p:nvGrpSpPr>
            <p:grpSpPr>
              <a:xfrm>
                <a:off x="3423042" y="1438454"/>
                <a:ext cx="1702434" cy="2303411"/>
                <a:chOff x="197769" y="1365869"/>
                <a:chExt cx="1702434" cy="2303411"/>
              </a:xfrm>
            </p:grpSpPr>
            <p:grpSp>
              <p:nvGrpSpPr>
                <p:cNvPr id="560" name="Group 559">
                  <a:extLst>
                    <a:ext uri="{FF2B5EF4-FFF2-40B4-BE49-F238E27FC236}">
                      <a16:creationId xmlns:a16="http://schemas.microsoft.com/office/drawing/2014/main" id="{4F8788EE-92B8-4DA1-9B80-2067A6029477}"/>
                    </a:ext>
                  </a:extLst>
                </p:cNvPr>
                <p:cNvGrpSpPr/>
                <p:nvPr/>
              </p:nvGrpSpPr>
              <p:grpSpPr>
                <a:xfrm>
                  <a:off x="197769" y="2137880"/>
                  <a:ext cx="1700004" cy="1080120"/>
                  <a:chOff x="197769" y="2132856"/>
                  <a:chExt cx="1700004" cy="1080120"/>
                </a:xfrm>
              </p:grpSpPr>
              <p:grpSp>
                <p:nvGrpSpPr>
                  <p:cNvPr id="569" name="Group 26">
                    <a:extLst>
                      <a:ext uri="{FF2B5EF4-FFF2-40B4-BE49-F238E27FC236}">
                        <a16:creationId xmlns:a16="http://schemas.microsoft.com/office/drawing/2014/main" id="{50381C64-1D9F-4F3A-B73F-328931D990DA}"/>
                      </a:ext>
                    </a:extLst>
                  </p:cNvPr>
                  <p:cNvGrpSpPr/>
                  <p:nvPr/>
                </p:nvGrpSpPr>
                <p:grpSpPr>
                  <a:xfrm flipH="1">
                    <a:off x="1456721" y="2132856"/>
                    <a:ext cx="441052" cy="1080120"/>
                    <a:chOff x="611560" y="2060848"/>
                    <a:chExt cx="1224136" cy="3744416"/>
                  </a:xfrm>
                </p:grpSpPr>
                <p:grpSp>
                  <p:nvGrpSpPr>
                    <p:cNvPr id="594" name="Group 11">
                      <a:extLst>
                        <a:ext uri="{FF2B5EF4-FFF2-40B4-BE49-F238E27FC236}">
                          <a16:creationId xmlns:a16="http://schemas.microsoft.com/office/drawing/2014/main" id="{4E125C47-F3D9-4B9E-841D-86DBF88227B7}"/>
                        </a:ext>
                      </a:extLst>
                    </p:cNvPr>
                    <p:cNvGrpSpPr/>
                    <p:nvPr/>
                  </p:nvGrpSpPr>
                  <p:grpSpPr>
                    <a:xfrm>
                      <a:off x="611560" y="2060848"/>
                      <a:ext cx="1224136" cy="3744416"/>
                      <a:chOff x="611560" y="2060848"/>
                      <a:chExt cx="1224136" cy="3744416"/>
                    </a:xfrm>
                  </p:grpSpPr>
                  <p:sp>
                    <p:nvSpPr>
                      <p:cNvPr id="601" name="Oval 600">
                        <a:extLst>
                          <a:ext uri="{FF2B5EF4-FFF2-40B4-BE49-F238E27FC236}">
                            <a16:creationId xmlns:a16="http://schemas.microsoft.com/office/drawing/2014/main" id="{F9943925-FBE4-43CA-B7FF-407C969F18C5}"/>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2" name="Straight Connector 601">
                        <a:extLst>
                          <a:ext uri="{FF2B5EF4-FFF2-40B4-BE49-F238E27FC236}">
                            <a16:creationId xmlns:a16="http://schemas.microsoft.com/office/drawing/2014/main" id="{03153888-9BEB-43F1-9A7A-BD93C5BE66A8}"/>
                          </a:ext>
                        </a:extLst>
                      </p:cNvPr>
                      <p:cNvCxnSpPr>
                        <a:stCxn id="601"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85EEB268-7B2E-4D95-BE42-CB617ADFA1AA}"/>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4" name="Arc 603">
                        <a:extLst>
                          <a:ext uri="{FF2B5EF4-FFF2-40B4-BE49-F238E27FC236}">
                            <a16:creationId xmlns:a16="http://schemas.microsoft.com/office/drawing/2014/main" id="{F8262D5A-8232-42CB-9C30-8DEBDEDDB4D4}"/>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95" name="Oval 594">
                      <a:extLst>
                        <a:ext uri="{FF2B5EF4-FFF2-40B4-BE49-F238E27FC236}">
                          <a16:creationId xmlns:a16="http://schemas.microsoft.com/office/drawing/2014/main" id="{1387E05C-BA80-4646-AE65-F096342BEC2E}"/>
                        </a:ext>
                      </a:extLst>
                    </p:cNvPr>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96" name="Oval 595">
                      <a:extLst>
                        <a:ext uri="{FF2B5EF4-FFF2-40B4-BE49-F238E27FC236}">
                          <a16:creationId xmlns:a16="http://schemas.microsoft.com/office/drawing/2014/main" id="{75732B05-475D-44C1-9916-0B318B27685B}"/>
                        </a:ext>
                      </a:extLst>
                    </p:cNvPr>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 name="Oval 596">
                      <a:extLst>
                        <a:ext uri="{FF2B5EF4-FFF2-40B4-BE49-F238E27FC236}">
                          <a16:creationId xmlns:a16="http://schemas.microsoft.com/office/drawing/2014/main" id="{DD63EE4F-28E3-4E79-8C6F-FF51E5F19B38}"/>
                        </a:ext>
                      </a:extLst>
                    </p:cNvPr>
                    <p:cNvSpPr/>
                    <p:nvPr/>
                  </p:nvSpPr>
                  <p:spPr>
                    <a:xfrm>
                      <a:off x="971600" y="364502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99538DB8-7679-4606-90B8-808D25BA7816}"/>
                        </a:ext>
                      </a:extLst>
                    </p:cNvPr>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72A89791-CE4E-41CB-91A5-7C39DD520C67}"/>
                        </a:ext>
                      </a:extLst>
                    </p:cNvPr>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6BEC2A01-83EE-4703-8869-74D1CAFCAFA6}"/>
                        </a:ext>
                      </a:extLst>
                    </p:cNvPr>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0" name="Group 26">
                    <a:extLst>
                      <a:ext uri="{FF2B5EF4-FFF2-40B4-BE49-F238E27FC236}">
                        <a16:creationId xmlns:a16="http://schemas.microsoft.com/office/drawing/2014/main" id="{69359692-4FCC-4B5D-813C-3F2A27C6E43B}"/>
                      </a:ext>
                    </a:extLst>
                  </p:cNvPr>
                  <p:cNvGrpSpPr/>
                  <p:nvPr/>
                </p:nvGrpSpPr>
                <p:grpSpPr>
                  <a:xfrm flipH="1">
                    <a:off x="827245" y="2132856"/>
                    <a:ext cx="441052" cy="1080120"/>
                    <a:chOff x="611560" y="2060848"/>
                    <a:chExt cx="1224136" cy="3744416"/>
                  </a:xfrm>
                </p:grpSpPr>
                <p:grpSp>
                  <p:nvGrpSpPr>
                    <p:cNvPr id="583" name="Group 11">
                      <a:extLst>
                        <a:ext uri="{FF2B5EF4-FFF2-40B4-BE49-F238E27FC236}">
                          <a16:creationId xmlns:a16="http://schemas.microsoft.com/office/drawing/2014/main" id="{9056DDF7-DB5C-4715-848D-009A2C8086B0}"/>
                        </a:ext>
                      </a:extLst>
                    </p:cNvPr>
                    <p:cNvGrpSpPr/>
                    <p:nvPr/>
                  </p:nvGrpSpPr>
                  <p:grpSpPr>
                    <a:xfrm>
                      <a:off x="611560" y="2060848"/>
                      <a:ext cx="1224136" cy="3744416"/>
                      <a:chOff x="611560" y="2060848"/>
                      <a:chExt cx="1224136" cy="3744416"/>
                    </a:xfrm>
                  </p:grpSpPr>
                  <p:sp>
                    <p:nvSpPr>
                      <p:cNvPr id="590" name="Oval 589">
                        <a:extLst>
                          <a:ext uri="{FF2B5EF4-FFF2-40B4-BE49-F238E27FC236}">
                            <a16:creationId xmlns:a16="http://schemas.microsoft.com/office/drawing/2014/main" id="{191485FD-58D4-4D53-98BE-AE9360FB7FC8}"/>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1" name="Straight Connector 590">
                        <a:extLst>
                          <a:ext uri="{FF2B5EF4-FFF2-40B4-BE49-F238E27FC236}">
                            <a16:creationId xmlns:a16="http://schemas.microsoft.com/office/drawing/2014/main" id="{EA69A94C-29EE-49FC-8272-2B7E3F7306C8}"/>
                          </a:ext>
                        </a:extLst>
                      </p:cNvPr>
                      <p:cNvCxnSpPr>
                        <a:stCxn id="590"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714A699F-F3BF-4DF3-8DFC-4B82327D17EE}"/>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3" name="Arc 592">
                        <a:extLst>
                          <a:ext uri="{FF2B5EF4-FFF2-40B4-BE49-F238E27FC236}">
                            <a16:creationId xmlns:a16="http://schemas.microsoft.com/office/drawing/2014/main" id="{9CFA1A0D-C1D9-491A-AF82-59839E9F3310}"/>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84" name="Oval 583">
                      <a:extLst>
                        <a:ext uri="{FF2B5EF4-FFF2-40B4-BE49-F238E27FC236}">
                          <a16:creationId xmlns:a16="http://schemas.microsoft.com/office/drawing/2014/main" id="{31F27724-BD75-4BC1-8A08-1FE7BC84E4B4}"/>
                        </a:ext>
                      </a:extLst>
                    </p:cNvPr>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85" name="Oval 584">
                      <a:extLst>
                        <a:ext uri="{FF2B5EF4-FFF2-40B4-BE49-F238E27FC236}">
                          <a16:creationId xmlns:a16="http://schemas.microsoft.com/office/drawing/2014/main" id="{3C0BA184-8074-44BA-BF53-426BF6F5256D}"/>
                        </a:ext>
                      </a:extLst>
                    </p:cNvPr>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Oval 585">
                      <a:extLst>
                        <a:ext uri="{FF2B5EF4-FFF2-40B4-BE49-F238E27FC236}">
                          <a16:creationId xmlns:a16="http://schemas.microsoft.com/office/drawing/2014/main" id="{284FAA21-1690-41AF-8039-38CDBF048130}"/>
                        </a:ext>
                      </a:extLst>
                    </p:cNvPr>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Oval 586">
                      <a:extLst>
                        <a:ext uri="{FF2B5EF4-FFF2-40B4-BE49-F238E27FC236}">
                          <a16:creationId xmlns:a16="http://schemas.microsoft.com/office/drawing/2014/main" id="{F3FFDF92-B350-4CF9-9880-D4162504BCFD}"/>
                        </a:ext>
                      </a:extLst>
                    </p:cNvPr>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Oval 587">
                      <a:extLst>
                        <a:ext uri="{FF2B5EF4-FFF2-40B4-BE49-F238E27FC236}">
                          <a16:creationId xmlns:a16="http://schemas.microsoft.com/office/drawing/2014/main" id="{E7DAB27D-3FFF-45F6-8A32-2F61F18AE4CF}"/>
                        </a:ext>
                      </a:extLst>
                    </p:cNvPr>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Oval 588">
                      <a:extLst>
                        <a:ext uri="{FF2B5EF4-FFF2-40B4-BE49-F238E27FC236}">
                          <a16:creationId xmlns:a16="http://schemas.microsoft.com/office/drawing/2014/main" id="{3481E656-D03E-4978-A92D-C6F172552A5E}"/>
                        </a:ext>
                      </a:extLst>
                    </p:cNvPr>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1" name="Group 26">
                    <a:extLst>
                      <a:ext uri="{FF2B5EF4-FFF2-40B4-BE49-F238E27FC236}">
                        <a16:creationId xmlns:a16="http://schemas.microsoft.com/office/drawing/2014/main" id="{32E4DF8F-9802-4B44-9B27-43826A48DB22}"/>
                      </a:ext>
                    </a:extLst>
                  </p:cNvPr>
                  <p:cNvGrpSpPr/>
                  <p:nvPr/>
                </p:nvGrpSpPr>
                <p:grpSpPr>
                  <a:xfrm flipH="1">
                    <a:off x="197769" y="2132856"/>
                    <a:ext cx="441052" cy="1080120"/>
                    <a:chOff x="611560" y="2060848"/>
                    <a:chExt cx="1224136" cy="3744416"/>
                  </a:xfrm>
                </p:grpSpPr>
                <p:grpSp>
                  <p:nvGrpSpPr>
                    <p:cNvPr id="572" name="Group 11">
                      <a:extLst>
                        <a:ext uri="{FF2B5EF4-FFF2-40B4-BE49-F238E27FC236}">
                          <a16:creationId xmlns:a16="http://schemas.microsoft.com/office/drawing/2014/main" id="{28ABBADE-D7EA-4289-9CBD-52F0367C3A62}"/>
                        </a:ext>
                      </a:extLst>
                    </p:cNvPr>
                    <p:cNvGrpSpPr/>
                    <p:nvPr/>
                  </p:nvGrpSpPr>
                  <p:grpSpPr>
                    <a:xfrm>
                      <a:off x="611560" y="2060848"/>
                      <a:ext cx="1224136" cy="3744416"/>
                      <a:chOff x="611560" y="2060848"/>
                      <a:chExt cx="1224136" cy="3744416"/>
                    </a:xfrm>
                  </p:grpSpPr>
                  <p:sp>
                    <p:nvSpPr>
                      <p:cNvPr id="579" name="Oval 578">
                        <a:extLst>
                          <a:ext uri="{FF2B5EF4-FFF2-40B4-BE49-F238E27FC236}">
                            <a16:creationId xmlns:a16="http://schemas.microsoft.com/office/drawing/2014/main" id="{8E6F837B-2C1E-4287-A2D4-0FF02B84DCDB}"/>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0" name="Straight Connector 579">
                        <a:extLst>
                          <a:ext uri="{FF2B5EF4-FFF2-40B4-BE49-F238E27FC236}">
                            <a16:creationId xmlns:a16="http://schemas.microsoft.com/office/drawing/2014/main" id="{3279717D-7AFD-4D51-B692-F45CC47A9472}"/>
                          </a:ext>
                        </a:extLst>
                      </p:cNvPr>
                      <p:cNvCxnSpPr>
                        <a:stCxn id="579"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0E5CECD7-FDB4-41A7-B9D6-51B917A0527B}"/>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 name="Arc 581">
                        <a:extLst>
                          <a:ext uri="{FF2B5EF4-FFF2-40B4-BE49-F238E27FC236}">
                            <a16:creationId xmlns:a16="http://schemas.microsoft.com/office/drawing/2014/main" id="{99B660A1-4743-4D0A-B3B8-47ADE1C91B35}"/>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73" name="Oval 572">
                      <a:extLst>
                        <a:ext uri="{FF2B5EF4-FFF2-40B4-BE49-F238E27FC236}">
                          <a16:creationId xmlns:a16="http://schemas.microsoft.com/office/drawing/2014/main" id="{025854D8-B53B-45ED-8705-4EEFEE40BC8E}"/>
                        </a:ext>
                      </a:extLst>
                    </p:cNvPr>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74" name="Oval 573">
                      <a:extLst>
                        <a:ext uri="{FF2B5EF4-FFF2-40B4-BE49-F238E27FC236}">
                          <a16:creationId xmlns:a16="http://schemas.microsoft.com/office/drawing/2014/main" id="{423E4C05-928A-4521-B71E-D6EE12F76188}"/>
                        </a:ext>
                      </a:extLst>
                    </p:cNvPr>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Oval 574">
                      <a:extLst>
                        <a:ext uri="{FF2B5EF4-FFF2-40B4-BE49-F238E27FC236}">
                          <a16:creationId xmlns:a16="http://schemas.microsoft.com/office/drawing/2014/main" id="{B9747730-302C-44D9-90AC-54403A7C54DA}"/>
                        </a:ext>
                      </a:extLst>
                    </p:cNvPr>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Oval 575">
                      <a:extLst>
                        <a:ext uri="{FF2B5EF4-FFF2-40B4-BE49-F238E27FC236}">
                          <a16:creationId xmlns:a16="http://schemas.microsoft.com/office/drawing/2014/main" id="{1EE20FBE-D4F8-41FF-82D1-F81926D6F733}"/>
                        </a:ext>
                      </a:extLst>
                    </p:cNvPr>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Oval 576">
                      <a:extLst>
                        <a:ext uri="{FF2B5EF4-FFF2-40B4-BE49-F238E27FC236}">
                          <a16:creationId xmlns:a16="http://schemas.microsoft.com/office/drawing/2014/main" id="{E2A48A86-C042-4C6F-870E-EA2ABB165BC1}"/>
                        </a:ext>
                      </a:extLst>
                    </p:cNvPr>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Oval 577">
                      <a:extLst>
                        <a:ext uri="{FF2B5EF4-FFF2-40B4-BE49-F238E27FC236}">
                          <a16:creationId xmlns:a16="http://schemas.microsoft.com/office/drawing/2014/main" id="{9DF9E9AB-F83D-437A-9D3C-EE9DE6CF502E}"/>
                        </a:ext>
                      </a:extLst>
                    </p:cNvPr>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61" name="Group 560">
                  <a:extLst>
                    <a:ext uri="{FF2B5EF4-FFF2-40B4-BE49-F238E27FC236}">
                      <a16:creationId xmlns:a16="http://schemas.microsoft.com/office/drawing/2014/main" id="{6D11CD3E-137C-45A5-8681-D5F97151FC34}"/>
                    </a:ext>
                  </a:extLst>
                </p:cNvPr>
                <p:cNvGrpSpPr/>
                <p:nvPr/>
              </p:nvGrpSpPr>
              <p:grpSpPr>
                <a:xfrm>
                  <a:off x="220017" y="3207615"/>
                  <a:ext cx="1680186" cy="461665"/>
                  <a:chOff x="220017" y="3212976"/>
                  <a:chExt cx="1680186" cy="461665"/>
                </a:xfrm>
              </p:grpSpPr>
              <p:sp>
                <p:nvSpPr>
                  <p:cNvPr id="566" name="TextBox 565">
                    <a:extLst>
                      <a:ext uri="{FF2B5EF4-FFF2-40B4-BE49-F238E27FC236}">
                        <a16:creationId xmlns:a16="http://schemas.microsoft.com/office/drawing/2014/main" id="{9793E7E2-CE03-4974-97FB-D2291897E515}"/>
                      </a:ext>
                    </a:extLst>
                  </p:cNvPr>
                  <p:cNvSpPr txBox="1"/>
                  <p:nvPr/>
                </p:nvSpPr>
                <p:spPr>
                  <a:xfrm>
                    <a:off x="220017" y="3212976"/>
                    <a:ext cx="432048" cy="461665"/>
                  </a:xfrm>
                  <a:prstGeom prst="rect">
                    <a:avLst/>
                  </a:prstGeom>
                  <a:noFill/>
                </p:spPr>
                <p:txBody>
                  <a:bodyPr wrap="square" rtlCol="0">
                    <a:spAutoFit/>
                  </a:bodyPr>
                  <a:lstStyle/>
                  <a:p>
                    <a:pPr algn="ctr"/>
                    <a:r>
                      <a:rPr lang="en-GB" sz="2400" b="1" dirty="0"/>
                      <a:t>B</a:t>
                    </a:r>
                  </a:p>
                </p:txBody>
              </p:sp>
              <p:sp>
                <p:nvSpPr>
                  <p:cNvPr id="567" name="TextBox 566">
                    <a:extLst>
                      <a:ext uri="{FF2B5EF4-FFF2-40B4-BE49-F238E27FC236}">
                        <a16:creationId xmlns:a16="http://schemas.microsoft.com/office/drawing/2014/main" id="{1E0CF418-677F-4547-ACA0-C1BAD0A26B41}"/>
                      </a:ext>
                    </a:extLst>
                  </p:cNvPr>
                  <p:cNvSpPr txBox="1"/>
                  <p:nvPr/>
                </p:nvSpPr>
                <p:spPr>
                  <a:xfrm>
                    <a:off x="844086" y="3212976"/>
                    <a:ext cx="432048" cy="461665"/>
                  </a:xfrm>
                  <a:prstGeom prst="rect">
                    <a:avLst/>
                  </a:prstGeom>
                  <a:noFill/>
                </p:spPr>
                <p:txBody>
                  <a:bodyPr wrap="square" rtlCol="0">
                    <a:spAutoFit/>
                  </a:bodyPr>
                  <a:lstStyle/>
                  <a:p>
                    <a:pPr algn="ctr"/>
                    <a:r>
                      <a:rPr lang="en-GB" sz="2400" b="1" dirty="0"/>
                      <a:t>A</a:t>
                    </a:r>
                  </a:p>
                </p:txBody>
              </p:sp>
              <p:sp>
                <p:nvSpPr>
                  <p:cNvPr id="568" name="TextBox 567">
                    <a:extLst>
                      <a:ext uri="{FF2B5EF4-FFF2-40B4-BE49-F238E27FC236}">
                        <a16:creationId xmlns:a16="http://schemas.microsoft.com/office/drawing/2014/main" id="{D459260D-6E76-4440-9F2C-3DAE59F2D41D}"/>
                      </a:ext>
                    </a:extLst>
                  </p:cNvPr>
                  <p:cNvSpPr txBox="1"/>
                  <p:nvPr/>
                </p:nvSpPr>
                <p:spPr>
                  <a:xfrm>
                    <a:off x="1468155" y="3212976"/>
                    <a:ext cx="432048" cy="461665"/>
                  </a:xfrm>
                  <a:prstGeom prst="rect">
                    <a:avLst/>
                  </a:prstGeom>
                  <a:noFill/>
                </p:spPr>
                <p:txBody>
                  <a:bodyPr wrap="square" rtlCol="0">
                    <a:spAutoFit/>
                  </a:bodyPr>
                  <a:lstStyle/>
                  <a:p>
                    <a:pPr algn="ctr"/>
                    <a:r>
                      <a:rPr lang="en-GB" sz="2400" b="1" dirty="0"/>
                      <a:t>G</a:t>
                    </a:r>
                  </a:p>
                </p:txBody>
              </p:sp>
            </p:grpSp>
            <p:grpSp>
              <p:nvGrpSpPr>
                <p:cNvPr id="562" name="Group 561">
                  <a:extLst>
                    <a:ext uri="{FF2B5EF4-FFF2-40B4-BE49-F238E27FC236}">
                      <a16:creationId xmlns:a16="http://schemas.microsoft.com/office/drawing/2014/main" id="{2E8372B1-BC8B-47DC-95BE-50C6254C757C}"/>
                    </a:ext>
                  </a:extLst>
                </p:cNvPr>
                <p:cNvGrpSpPr/>
                <p:nvPr/>
              </p:nvGrpSpPr>
              <p:grpSpPr>
                <a:xfrm>
                  <a:off x="336219" y="1365869"/>
                  <a:ext cx="1454175" cy="706603"/>
                  <a:chOff x="336219" y="1350350"/>
                  <a:chExt cx="1454175" cy="706603"/>
                </a:xfrm>
              </p:grpSpPr>
              <p:pic>
                <p:nvPicPr>
                  <p:cNvPr id="563" name="Picture 562">
                    <a:extLst>
                      <a:ext uri="{FF2B5EF4-FFF2-40B4-BE49-F238E27FC236}">
                        <a16:creationId xmlns:a16="http://schemas.microsoft.com/office/drawing/2014/main" id="{3EAAF21D-83D1-47EA-8236-B8146713F7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219" y="1350350"/>
                    <a:ext cx="210770" cy="706603"/>
                  </a:xfrm>
                  <a:prstGeom prst="rect">
                    <a:avLst/>
                  </a:prstGeom>
                </p:spPr>
              </p:pic>
              <p:pic>
                <p:nvPicPr>
                  <p:cNvPr id="564" name="Picture 563">
                    <a:extLst>
                      <a:ext uri="{FF2B5EF4-FFF2-40B4-BE49-F238E27FC236}">
                        <a16:creationId xmlns:a16="http://schemas.microsoft.com/office/drawing/2014/main" id="{F8D4DD86-40C9-44CE-B09A-A39DAE595B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468" y="1350350"/>
                    <a:ext cx="210770" cy="706603"/>
                  </a:xfrm>
                  <a:prstGeom prst="rect">
                    <a:avLst/>
                  </a:prstGeom>
                </p:spPr>
              </p:pic>
              <p:pic>
                <p:nvPicPr>
                  <p:cNvPr id="565" name="Picture 564">
                    <a:extLst>
                      <a:ext uri="{FF2B5EF4-FFF2-40B4-BE49-F238E27FC236}">
                        <a16:creationId xmlns:a16="http://schemas.microsoft.com/office/drawing/2014/main" id="{783A3981-5043-46A7-8AE4-09AF10D42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772" y="1369989"/>
                    <a:ext cx="195622" cy="667325"/>
                  </a:xfrm>
                  <a:prstGeom prst="rect">
                    <a:avLst/>
                  </a:prstGeom>
                </p:spPr>
              </p:pic>
            </p:grpSp>
          </p:grpSp>
          <p:grpSp>
            <p:nvGrpSpPr>
              <p:cNvPr id="666" name="Group 665">
                <a:extLst>
                  <a:ext uri="{FF2B5EF4-FFF2-40B4-BE49-F238E27FC236}">
                    <a16:creationId xmlns:a16="http://schemas.microsoft.com/office/drawing/2014/main" id="{85EAD8FC-41BA-412A-A031-6EEC5EEAE036}"/>
                  </a:ext>
                </a:extLst>
              </p:cNvPr>
              <p:cNvGrpSpPr/>
              <p:nvPr/>
            </p:nvGrpSpPr>
            <p:grpSpPr>
              <a:xfrm>
                <a:off x="738272" y="1438454"/>
                <a:ext cx="1702434" cy="2303411"/>
                <a:chOff x="197769" y="1365869"/>
                <a:chExt cx="1702434" cy="2303411"/>
              </a:xfrm>
            </p:grpSpPr>
            <p:grpSp>
              <p:nvGrpSpPr>
                <p:cNvPr id="667" name="Group 666">
                  <a:extLst>
                    <a:ext uri="{FF2B5EF4-FFF2-40B4-BE49-F238E27FC236}">
                      <a16:creationId xmlns:a16="http://schemas.microsoft.com/office/drawing/2014/main" id="{E9A5AA3B-71E3-467A-BBBA-B8ECE6A5CD15}"/>
                    </a:ext>
                  </a:extLst>
                </p:cNvPr>
                <p:cNvGrpSpPr/>
                <p:nvPr/>
              </p:nvGrpSpPr>
              <p:grpSpPr>
                <a:xfrm>
                  <a:off x="197769" y="2137880"/>
                  <a:ext cx="1700004" cy="1080120"/>
                  <a:chOff x="197769" y="2132856"/>
                  <a:chExt cx="1700004" cy="1080120"/>
                </a:xfrm>
              </p:grpSpPr>
              <p:grpSp>
                <p:nvGrpSpPr>
                  <p:cNvPr id="676" name="Group 26">
                    <a:extLst>
                      <a:ext uri="{FF2B5EF4-FFF2-40B4-BE49-F238E27FC236}">
                        <a16:creationId xmlns:a16="http://schemas.microsoft.com/office/drawing/2014/main" id="{4344F6D9-D82C-4774-B828-45CD7D5BB9CF}"/>
                      </a:ext>
                    </a:extLst>
                  </p:cNvPr>
                  <p:cNvGrpSpPr/>
                  <p:nvPr/>
                </p:nvGrpSpPr>
                <p:grpSpPr>
                  <a:xfrm flipH="1">
                    <a:off x="1456721" y="2132856"/>
                    <a:ext cx="441052" cy="1080120"/>
                    <a:chOff x="611560" y="2060848"/>
                    <a:chExt cx="1224136" cy="3744416"/>
                  </a:xfrm>
                </p:grpSpPr>
                <p:grpSp>
                  <p:nvGrpSpPr>
                    <p:cNvPr id="701" name="Group 11">
                      <a:extLst>
                        <a:ext uri="{FF2B5EF4-FFF2-40B4-BE49-F238E27FC236}">
                          <a16:creationId xmlns:a16="http://schemas.microsoft.com/office/drawing/2014/main" id="{001FB065-178C-41C2-8001-078F936A183F}"/>
                        </a:ext>
                      </a:extLst>
                    </p:cNvPr>
                    <p:cNvGrpSpPr/>
                    <p:nvPr/>
                  </p:nvGrpSpPr>
                  <p:grpSpPr>
                    <a:xfrm>
                      <a:off x="611560" y="2060848"/>
                      <a:ext cx="1224136" cy="3744416"/>
                      <a:chOff x="611560" y="2060848"/>
                      <a:chExt cx="1224136" cy="3744416"/>
                    </a:xfrm>
                  </p:grpSpPr>
                  <p:sp>
                    <p:nvSpPr>
                      <p:cNvPr id="708" name="Oval 707">
                        <a:extLst>
                          <a:ext uri="{FF2B5EF4-FFF2-40B4-BE49-F238E27FC236}">
                            <a16:creationId xmlns:a16="http://schemas.microsoft.com/office/drawing/2014/main" id="{F198E9BD-6E7D-4841-93AE-D03295ACDC31}"/>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9" name="Straight Connector 708">
                        <a:extLst>
                          <a:ext uri="{FF2B5EF4-FFF2-40B4-BE49-F238E27FC236}">
                            <a16:creationId xmlns:a16="http://schemas.microsoft.com/office/drawing/2014/main" id="{B7E4FD30-F0B6-4DF1-9270-308820CBA177}"/>
                          </a:ext>
                        </a:extLst>
                      </p:cNvPr>
                      <p:cNvCxnSpPr>
                        <a:stCxn id="70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CB08BDA9-8D06-4130-9468-1F2286A4C019}"/>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1" name="Arc 710">
                        <a:extLst>
                          <a:ext uri="{FF2B5EF4-FFF2-40B4-BE49-F238E27FC236}">
                            <a16:creationId xmlns:a16="http://schemas.microsoft.com/office/drawing/2014/main" id="{2CAA6472-4925-40E0-9857-1931B888796C}"/>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02" name="Oval 701">
                      <a:extLst>
                        <a:ext uri="{FF2B5EF4-FFF2-40B4-BE49-F238E27FC236}">
                          <a16:creationId xmlns:a16="http://schemas.microsoft.com/office/drawing/2014/main" id="{8C9C28BC-F38D-498D-BDE3-ABAD050F15AC}"/>
                        </a:ext>
                      </a:extLst>
                    </p:cNvPr>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03" name="Oval 702">
                      <a:extLst>
                        <a:ext uri="{FF2B5EF4-FFF2-40B4-BE49-F238E27FC236}">
                          <a16:creationId xmlns:a16="http://schemas.microsoft.com/office/drawing/2014/main" id="{C887D4D9-3504-4E7A-B2A8-CBE4B76051C9}"/>
                        </a:ext>
                      </a:extLst>
                    </p:cNvPr>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4" name="Oval 703">
                      <a:extLst>
                        <a:ext uri="{FF2B5EF4-FFF2-40B4-BE49-F238E27FC236}">
                          <a16:creationId xmlns:a16="http://schemas.microsoft.com/office/drawing/2014/main" id="{03F00790-E313-4819-9016-2C5C87351526}"/>
                        </a:ext>
                      </a:extLst>
                    </p:cNvPr>
                    <p:cNvSpPr/>
                    <p:nvPr/>
                  </p:nvSpPr>
                  <p:spPr>
                    <a:xfrm>
                      <a:off x="971600" y="364502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5" name="Oval 704">
                      <a:extLst>
                        <a:ext uri="{FF2B5EF4-FFF2-40B4-BE49-F238E27FC236}">
                          <a16:creationId xmlns:a16="http://schemas.microsoft.com/office/drawing/2014/main" id="{DD6FB461-33FD-4EB4-B360-B56DB13BEFD5}"/>
                        </a:ext>
                      </a:extLst>
                    </p:cNvPr>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6" name="Oval 705">
                      <a:extLst>
                        <a:ext uri="{FF2B5EF4-FFF2-40B4-BE49-F238E27FC236}">
                          <a16:creationId xmlns:a16="http://schemas.microsoft.com/office/drawing/2014/main" id="{B938F2C0-92FE-4AA9-9CEF-187571838B78}"/>
                        </a:ext>
                      </a:extLst>
                    </p:cNvPr>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7" name="Oval 706">
                      <a:extLst>
                        <a:ext uri="{FF2B5EF4-FFF2-40B4-BE49-F238E27FC236}">
                          <a16:creationId xmlns:a16="http://schemas.microsoft.com/office/drawing/2014/main" id="{6F525ADF-551D-471E-9958-613034ADE2F8}"/>
                        </a:ext>
                      </a:extLst>
                    </p:cNvPr>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7" name="Group 26">
                    <a:extLst>
                      <a:ext uri="{FF2B5EF4-FFF2-40B4-BE49-F238E27FC236}">
                        <a16:creationId xmlns:a16="http://schemas.microsoft.com/office/drawing/2014/main" id="{42F14E3C-9843-4976-86E8-273E2FEC2720}"/>
                      </a:ext>
                    </a:extLst>
                  </p:cNvPr>
                  <p:cNvGrpSpPr/>
                  <p:nvPr/>
                </p:nvGrpSpPr>
                <p:grpSpPr>
                  <a:xfrm flipH="1">
                    <a:off x="827245" y="2132856"/>
                    <a:ext cx="441052" cy="1080120"/>
                    <a:chOff x="611560" y="2060848"/>
                    <a:chExt cx="1224136" cy="3744416"/>
                  </a:xfrm>
                </p:grpSpPr>
                <p:grpSp>
                  <p:nvGrpSpPr>
                    <p:cNvPr id="690" name="Group 11">
                      <a:extLst>
                        <a:ext uri="{FF2B5EF4-FFF2-40B4-BE49-F238E27FC236}">
                          <a16:creationId xmlns:a16="http://schemas.microsoft.com/office/drawing/2014/main" id="{5D189793-06A8-47D3-8FA6-3B6D6336C6C3}"/>
                        </a:ext>
                      </a:extLst>
                    </p:cNvPr>
                    <p:cNvGrpSpPr/>
                    <p:nvPr/>
                  </p:nvGrpSpPr>
                  <p:grpSpPr>
                    <a:xfrm>
                      <a:off x="611560" y="2060848"/>
                      <a:ext cx="1224136" cy="3744416"/>
                      <a:chOff x="611560" y="2060848"/>
                      <a:chExt cx="1224136" cy="3744416"/>
                    </a:xfrm>
                  </p:grpSpPr>
                  <p:sp>
                    <p:nvSpPr>
                      <p:cNvPr id="697" name="Oval 696">
                        <a:extLst>
                          <a:ext uri="{FF2B5EF4-FFF2-40B4-BE49-F238E27FC236}">
                            <a16:creationId xmlns:a16="http://schemas.microsoft.com/office/drawing/2014/main" id="{28123906-C75E-4BDC-BB9F-75773621470D}"/>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8" name="Straight Connector 697">
                        <a:extLst>
                          <a:ext uri="{FF2B5EF4-FFF2-40B4-BE49-F238E27FC236}">
                            <a16:creationId xmlns:a16="http://schemas.microsoft.com/office/drawing/2014/main" id="{38D3AFAB-71B5-4215-8A80-A025F9995A8F}"/>
                          </a:ext>
                        </a:extLst>
                      </p:cNvPr>
                      <p:cNvCxnSpPr>
                        <a:stCxn id="697"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a:extLst>
                          <a:ext uri="{FF2B5EF4-FFF2-40B4-BE49-F238E27FC236}">
                            <a16:creationId xmlns:a16="http://schemas.microsoft.com/office/drawing/2014/main" id="{22EC77B8-A08C-4B65-98C2-DA9BEDC5065F}"/>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0" name="Arc 699">
                        <a:extLst>
                          <a:ext uri="{FF2B5EF4-FFF2-40B4-BE49-F238E27FC236}">
                            <a16:creationId xmlns:a16="http://schemas.microsoft.com/office/drawing/2014/main" id="{81EE6E28-E855-4DD8-AB1D-DDBAB6F676BC}"/>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91" name="Oval 690">
                      <a:extLst>
                        <a:ext uri="{FF2B5EF4-FFF2-40B4-BE49-F238E27FC236}">
                          <a16:creationId xmlns:a16="http://schemas.microsoft.com/office/drawing/2014/main" id="{69227EF7-3E20-4107-B301-473AD781D5A8}"/>
                        </a:ext>
                      </a:extLst>
                    </p:cNvPr>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92" name="Oval 691">
                      <a:extLst>
                        <a:ext uri="{FF2B5EF4-FFF2-40B4-BE49-F238E27FC236}">
                          <a16:creationId xmlns:a16="http://schemas.microsoft.com/office/drawing/2014/main" id="{E5C23F67-7F73-4A78-9163-67580047C5FB}"/>
                        </a:ext>
                      </a:extLst>
                    </p:cNvPr>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3" name="Oval 692">
                      <a:extLst>
                        <a:ext uri="{FF2B5EF4-FFF2-40B4-BE49-F238E27FC236}">
                          <a16:creationId xmlns:a16="http://schemas.microsoft.com/office/drawing/2014/main" id="{EF2C9574-D5CA-4AE7-9297-D14DAE0F24A6}"/>
                        </a:ext>
                      </a:extLst>
                    </p:cNvPr>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4" name="Oval 693">
                      <a:extLst>
                        <a:ext uri="{FF2B5EF4-FFF2-40B4-BE49-F238E27FC236}">
                          <a16:creationId xmlns:a16="http://schemas.microsoft.com/office/drawing/2014/main" id="{ABD72952-8A22-462F-A83B-954CC4B491EE}"/>
                        </a:ext>
                      </a:extLst>
                    </p:cNvPr>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5" name="Oval 694">
                      <a:extLst>
                        <a:ext uri="{FF2B5EF4-FFF2-40B4-BE49-F238E27FC236}">
                          <a16:creationId xmlns:a16="http://schemas.microsoft.com/office/drawing/2014/main" id="{D655546D-5763-4A85-9BE2-544B6CADDC11}"/>
                        </a:ext>
                      </a:extLst>
                    </p:cNvPr>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6" name="Oval 695">
                      <a:extLst>
                        <a:ext uri="{FF2B5EF4-FFF2-40B4-BE49-F238E27FC236}">
                          <a16:creationId xmlns:a16="http://schemas.microsoft.com/office/drawing/2014/main" id="{32A8B191-0927-4CFA-8353-3E5F27927AFA}"/>
                        </a:ext>
                      </a:extLst>
                    </p:cNvPr>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8" name="Group 26">
                    <a:extLst>
                      <a:ext uri="{FF2B5EF4-FFF2-40B4-BE49-F238E27FC236}">
                        <a16:creationId xmlns:a16="http://schemas.microsoft.com/office/drawing/2014/main" id="{6304A181-FB0B-415B-BF99-A00C85913000}"/>
                      </a:ext>
                    </a:extLst>
                  </p:cNvPr>
                  <p:cNvGrpSpPr/>
                  <p:nvPr/>
                </p:nvGrpSpPr>
                <p:grpSpPr>
                  <a:xfrm flipH="1">
                    <a:off x="197769" y="2132856"/>
                    <a:ext cx="441052" cy="1080120"/>
                    <a:chOff x="611560" y="2060848"/>
                    <a:chExt cx="1224136" cy="3744416"/>
                  </a:xfrm>
                </p:grpSpPr>
                <p:grpSp>
                  <p:nvGrpSpPr>
                    <p:cNvPr id="679" name="Group 11">
                      <a:extLst>
                        <a:ext uri="{FF2B5EF4-FFF2-40B4-BE49-F238E27FC236}">
                          <a16:creationId xmlns:a16="http://schemas.microsoft.com/office/drawing/2014/main" id="{E0D1A059-7958-4233-867C-609B94C6A7CC}"/>
                        </a:ext>
                      </a:extLst>
                    </p:cNvPr>
                    <p:cNvGrpSpPr/>
                    <p:nvPr/>
                  </p:nvGrpSpPr>
                  <p:grpSpPr>
                    <a:xfrm>
                      <a:off x="611560" y="2060848"/>
                      <a:ext cx="1224136" cy="3744416"/>
                      <a:chOff x="611560" y="2060848"/>
                      <a:chExt cx="1224136" cy="3744416"/>
                    </a:xfrm>
                  </p:grpSpPr>
                  <p:sp>
                    <p:nvSpPr>
                      <p:cNvPr id="686" name="Oval 685">
                        <a:extLst>
                          <a:ext uri="{FF2B5EF4-FFF2-40B4-BE49-F238E27FC236}">
                            <a16:creationId xmlns:a16="http://schemas.microsoft.com/office/drawing/2014/main" id="{CB9C8A10-1391-4D66-960F-E8D1DB3BDC57}"/>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7" name="Straight Connector 686">
                        <a:extLst>
                          <a:ext uri="{FF2B5EF4-FFF2-40B4-BE49-F238E27FC236}">
                            <a16:creationId xmlns:a16="http://schemas.microsoft.com/office/drawing/2014/main" id="{3B5EBB97-4427-4BC9-BDCC-EE5110AC9095}"/>
                          </a:ext>
                        </a:extLst>
                      </p:cNvPr>
                      <p:cNvCxnSpPr>
                        <a:stCxn id="68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EFB62E1F-D9EA-4B0E-A623-95463B6E2A3A}"/>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9" name="Arc 688">
                        <a:extLst>
                          <a:ext uri="{FF2B5EF4-FFF2-40B4-BE49-F238E27FC236}">
                            <a16:creationId xmlns:a16="http://schemas.microsoft.com/office/drawing/2014/main" id="{9EDB1EF9-B733-4998-B3E2-A00821664BEA}"/>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80" name="Oval 679">
                      <a:extLst>
                        <a:ext uri="{FF2B5EF4-FFF2-40B4-BE49-F238E27FC236}">
                          <a16:creationId xmlns:a16="http://schemas.microsoft.com/office/drawing/2014/main" id="{A6663C36-7356-495C-99FA-D0559DC26FBD}"/>
                        </a:ext>
                      </a:extLst>
                    </p:cNvPr>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81" name="Oval 680">
                      <a:extLst>
                        <a:ext uri="{FF2B5EF4-FFF2-40B4-BE49-F238E27FC236}">
                          <a16:creationId xmlns:a16="http://schemas.microsoft.com/office/drawing/2014/main" id="{A87DBCF0-E0D4-4E63-9544-85E6EFDAAECE}"/>
                        </a:ext>
                      </a:extLst>
                    </p:cNvPr>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2" name="Oval 681">
                      <a:extLst>
                        <a:ext uri="{FF2B5EF4-FFF2-40B4-BE49-F238E27FC236}">
                          <a16:creationId xmlns:a16="http://schemas.microsoft.com/office/drawing/2014/main" id="{166E1452-0611-434B-ACBB-33D5A37EA6CA}"/>
                        </a:ext>
                      </a:extLst>
                    </p:cNvPr>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3" name="Oval 682">
                      <a:extLst>
                        <a:ext uri="{FF2B5EF4-FFF2-40B4-BE49-F238E27FC236}">
                          <a16:creationId xmlns:a16="http://schemas.microsoft.com/office/drawing/2014/main" id="{9BE166AA-714C-4042-8339-3318BB79275A}"/>
                        </a:ext>
                      </a:extLst>
                    </p:cNvPr>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4" name="Oval 683">
                      <a:extLst>
                        <a:ext uri="{FF2B5EF4-FFF2-40B4-BE49-F238E27FC236}">
                          <a16:creationId xmlns:a16="http://schemas.microsoft.com/office/drawing/2014/main" id="{C8010D31-6D65-4635-B111-E531BB751177}"/>
                        </a:ext>
                      </a:extLst>
                    </p:cNvPr>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5" name="Oval 684">
                      <a:extLst>
                        <a:ext uri="{FF2B5EF4-FFF2-40B4-BE49-F238E27FC236}">
                          <a16:creationId xmlns:a16="http://schemas.microsoft.com/office/drawing/2014/main" id="{24735E8F-0DBC-4BBE-A5EF-3648402BD8F3}"/>
                        </a:ext>
                      </a:extLst>
                    </p:cNvPr>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68" name="Group 667">
                  <a:extLst>
                    <a:ext uri="{FF2B5EF4-FFF2-40B4-BE49-F238E27FC236}">
                      <a16:creationId xmlns:a16="http://schemas.microsoft.com/office/drawing/2014/main" id="{E9B0B1B2-083E-4B06-A17C-324908A7B188}"/>
                    </a:ext>
                  </a:extLst>
                </p:cNvPr>
                <p:cNvGrpSpPr/>
                <p:nvPr/>
              </p:nvGrpSpPr>
              <p:grpSpPr>
                <a:xfrm>
                  <a:off x="220017" y="3207615"/>
                  <a:ext cx="1680186" cy="461665"/>
                  <a:chOff x="220017" y="3212976"/>
                  <a:chExt cx="1680186" cy="461665"/>
                </a:xfrm>
              </p:grpSpPr>
              <p:sp>
                <p:nvSpPr>
                  <p:cNvPr id="673" name="TextBox 672">
                    <a:extLst>
                      <a:ext uri="{FF2B5EF4-FFF2-40B4-BE49-F238E27FC236}">
                        <a16:creationId xmlns:a16="http://schemas.microsoft.com/office/drawing/2014/main" id="{EFE1DB19-57CE-4BDC-8F01-1D63321B9EDC}"/>
                      </a:ext>
                    </a:extLst>
                  </p:cNvPr>
                  <p:cNvSpPr txBox="1"/>
                  <p:nvPr/>
                </p:nvSpPr>
                <p:spPr>
                  <a:xfrm>
                    <a:off x="220017" y="3212976"/>
                    <a:ext cx="432048" cy="461665"/>
                  </a:xfrm>
                  <a:prstGeom prst="rect">
                    <a:avLst/>
                  </a:prstGeom>
                  <a:noFill/>
                </p:spPr>
                <p:txBody>
                  <a:bodyPr wrap="square" rtlCol="0">
                    <a:spAutoFit/>
                  </a:bodyPr>
                  <a:lstStyle/>
                  <a:p>
                    <a:pPr algn="ctr"/>
                    <a:r>
                      <a:rPr lang="en-GB" sz="2400" b="1" dirty="0"/>
                      <a:t>B</a:t>
                    </a:r>
                  </a:p>
                </p:txBody>
              </p:sp>
              <p:sp>
                <p:nvSpPr>
                  <p:cNvPr id="674" name="TextBox 673">
                    <a:extLst>
                      <a:ext uri="{FF2B5EF4-FFF2-40B4-BE49-F238E27FC236}">
                        <a16:creationId xmlns:a16="http://schemas.microsoft.com/office/drawing/2014/main" id="{6678D2B5-D415-4677-A8AD-F7B1ED003335}"/>
                      </a:ext>
                    </a:extLst>
                  </p:cNvPr>
                  <p:cNvSpPr txBox="1"/>
                  <p:nvPr/>
                </p:nvSpPr>
                <p:spPr>
                  <a:xfrm>
                    <a:off x="844086" y="3212976"/>
                    <a:ext cx="432048" cy="461665"/>
                  </a:xfrm>
                  <a:prstGeom prst="rect">
                    <a:avLst/>
                  </a:prstGeom>
                  <a:noFill/>
                </p:spPr>
                <p:txBody>
                  <a:bodyPr wrap="square" rtlCol="0">
                    <a:spAutoFit/>
                  </a:bodyPr>
                  <a:lstStyle/>
                  <a:p>
                    <a:pPr algn="ctr"/>
                    <a:r>
                      <a:rPr lang="en-GB" sz="2400" b="1" dirty="0"/>
                      <a:t>A</a:t>
                    </a:r>
                  </a:p>
                </p:txBody>
              </p:sp>
              <p:sp>
                <p:nvSpPr>
                  <p:cNvPr id="675" name="TextBox 674">
                    <a:extLst>
                      <a:ext uri="{FF2B5EF4-FFF2-40B4-BE49-F238E27FC236}">
                        <a16:creationId xmlns:a16="http://schemas.microsoft.com/office/drawing/2014/main" id="{C4336FE1-C762-4B37-92EA-4BE37735319E}"/>
                      </a:ext>
                    </a:extLst>
                  </p:cNvPr>
                  <p:cNvSpPr txBox="1"/>
                  <p:nvPr/>
                </p:nvSpPr>
                <p:spPr>
                  <a:xfrm>
                    <a:off x="1468155" y="3212976"/>
                    <a:ext cx="432048" cy="461665"/>
                  </a:xfrm>
                  <a:prstGeom prst="rect">
                    <a:avLst/>
                  </a:prstGeom>
                  <a:noFill/>
                </p:spPr>
                <p:txBody>
                  <a:bodyPr wrap="square" rtlCol="0">
                    <a:spAutoFit/>
                  </a:bodyPr>
                  <a:lstStyle/>
                  <a:p>
                    <a:pPr algn="ctr"/>
                    <a:r>
                      <a:rPr lang="en-GB" sz="2400" b="1" dirty="0"/>
                      <a:t>G</a:t>
                    </a:r>
                  </a:p>
                </p:txBody>
              </p:sp>
            </p:grpSp>
            <p:grpSp>
              <p:nvGrpSpPr>
                <p:cNvPr id="669" name="Group 668">
                  <a:extLst>
                    <a:ext uri="{FF2B5EF4-FFF2-40B4-BE49-F238E27FC236}">
                      <a16:creationId xmlns:a16="http://schemas.microsoft.com/office/drawing/2014/main" id="{0B37C60F-83A1-4530-BCE5-39ABF8577A48}"/>
                    </a:ext>
                  </a:extLst>
                </p:cNvPr>
                <p:cNvGrpSpPr/>
                <p:nvPr/>
              </p:nvGrpSpPr>
              <p:grpSpPr>
                <a:xfrm>
                  <a:off x="336219" y="1365869"/>
                  <a:ext cx="1454175" cy="706603"/>
                  <a:chOff x="336219" y="1350350"/>
                  <a:chExt cx="1454175" cy="706603"/>
                </a:xfrm>
              </p:grpSpPr>
              <p:pic>
                <p:nvPicPr>
                  <p:cNvPr id="670" name="Picture 669">
                    <a:extLst>
                      <a:ext uri="{FF2B5EF4-FFF2-40B4-BE49-F238E27FC236}">
                        <a16:creationId xmlns:a16="http://schemas.microsoft.com/office/drawing/2014/main" id="{094E299E-EB22-4668-AF24-D5F333F349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219" y="1350350"/>
                    <a:ext cx="210770" cy="706603"/>
                  </a:xfrm>
                  <a:prstGeom prst="rect">
                    <a:avLst/>
                  </a:prstGeom>
                </p:spPr>
              </p:pic>
              <p:pic>
                <p:nvPicPr>
                  <p:cNvPr id="671" name="Picture 670">
                    <a:extLst>
                      <a:ext uri="{FF2B5EF4-FFF2-40B4-BE49-F238E27FC236}">
                        <a16:creationId xmlns:a16="http://schemas.microsoft.com/office/drawing/2014/main" id="{3200B491-7B4D-4FE3-8DD0-A642AAF0E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468" y="1350350"/>
                    <a:ext cx="210770" cy="706603"/>
                  </a:xfrm>
                  <a:prstGeom prst="rect">
                    <a:avLst/>
                  </a:prstGeom>
                </p:spPr>
              </p:pic>
              <p:pic>
                <p:nvPicPr>
                  <p:cNvPr id="672" name="Picture 671">
                    <a:extLst>
                      <a:ext uri="{FF2B5EF4-FFF2-40B4-BE49-F238E27FC236}">
                        <a16:creationId xmlns:a16="http://schemas.microsoft.com/office/drawing/2014/main" id="{C931E3C7-2BFA-4891-BD09-7DE9BBD5AB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772" y="1369989"/>
                    <a:ext cx="195622" cy="667325"/>
                  </a:xfrm>
                  <a:prstGeom prst="rect">
                    <a:avLst/>
                  </a:prstGeom>
                </p:spPr>
              </p:pic>
            </p:grpSp>
          </p:grpSp>
        </p:grpSp>
        <p:grpSp>
          <p:nvGrpSpPr>
            <p:cNvPr id="203" name="Group 202">
              <a:extLst>
                <a:ext uri="{FF2B5EF4-FFF2-40B4-BE49-F238E27FC236}">
                  <a16:creationId xmlns:a16="http://schemas.microsoft.com/office/drawing/2014/main" id="{8B98B9CE-A9E0-405A-85C9-3BFC9CA27547}"/>
                </a:ext>
              </a:extLst>
            </p:cNvPr>
            <p:cNvGrpSpPr/>
            <p:nvPr/>
          </p:nvGrpSpPr>
          <p:grpSpPr>
            <a:xfrm>
              <a:off x="1808800" y="3767198"/>
              <a:ext cx="5291950" cy="2303411"/>
              <a:chOff x="738272" y="3833568"/>
              <a:chExt cx="5291950" cy="2303411"/>
            </a:xfrm>
          </p:grpSpPr>
          <p:grpSp>
            <p:nvGrpSpPr>
              <p:cNvPr id="154" name="Group 153">
                <a:extLst>
                  <a:ext uri="{FF2B5EF4-FFF2-40B4-BE49-F238E27FC236}">
                    <a16:creationId xmlns:a16="http://schemas.microsoft.com/office/drawing/2014/main" id="{F29169C9-F6E0-4CBF-9507-511FFD3A9068}"/>
                  </a:ext>
                </a:extLst>
              </p:cNvPr>
              <p:cNvGrpSpPr/>
              <p:nvPr/>
            </p:nvGrpSpPr>
            <p:grpSpPr>
              <a:xfrm>
                <a:off x="3916839" y="3833568"/>
                <a:ext cx="1702434" cy="2303411"/>
                <a:chOff x="197769" y="1365869"/>
                <a:chExt cx="1702434" cy="2303411"/>
              </a:xfrm>
            </p:grpSpPr>
            <p:grpSp>
              <p:nvGrpSpPr>
                <p:cNvPr id="105" name="Group 104">
                  <a:extLst>
                    <a:ext uri="{FF2B5EF4-FFF2-40B4-BE49-F238E27FC236}">
                      <a16:creationId xmlns:a16="http://schemas.microsoft.com/office/drawing/2014/main" id="{EF5320BF-961E-4FB7-A440-29E5378A68E3}"/>
                    </a:ext>
                  </a:extLst>
                </p:cNvPr>
                <p:cNvGrpSpPr/>
                <p:nvPr/>
              </p:nvGrpSpPr>
              <p:grpSpPr>
                <a:xfrm>
                  <a:off x="197769" y="2137880"/>
                  <a:ext cx="1700004" cy="1080120"/>
                  <a:chOff x="197769" y="2132856"/>
                  <a:chExt cx="1700004" cy="1080120"/>
                </a:xfrm>
              </p:grpSpPr>
              <p:grpSp>
                <p:nvGrpSpPr>
                  <p:cNvPr id="5" name="Group 26"/>
                  <p:cNvGrpSpPr/>
                  <p:nvPr/>
                </p:nvGrpSpPr>
                <p:grpSpPr>
                  <a:xfrm flipH="1">
                    <a:off x="1456721" y="2132856"/>
                    <a:ext cx="441052" cy="1080120"/>
                    <a:chOff x="611560" y="2060848"/>
                    <a:chExt cx="1224136" cy="3744416"/>
                  </a:xfrm>
                </p:grpSpPr>
                <p:grpSp>
                  <p:nvGrpSpPr>
                    <p:cNvPr id="6" name="Group 11"/>
                    <p:cNvGrpSpPr/>
                    <p:nvPr/>
                  </p:nvGrpSpPr>
                  <p:grpSpPr>
                    <a:xfrm>
                      <a:off x="611560" y="2060848"/>
                      <a:ext cx="1224136" cy="3744416"/>
                      <a:chOff x="611560" y="2060848"/>
                      <a:chExt cx="1224136" cy="3744416"/>
                    </a:xfrm>
                  </p:grpSpPr>
                  <p:sp>
                    <p:nvSpPr>
                      <p:cNvPr id="13" name="Oval 12"/>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stCxn id="13"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 name="Oval 6"/>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Oval 7"/>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71600" y="364502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26"/>
                  <p:cNvGrpSpPr/>
                  <p:nvPr/>
                </p:nvGrpSpPr>
                <p:grpSpPr>
                  <a:xfrm flipH="1">
                    <a:off x="827245" y="2132856"/>
                    <a:ext cx="441052" cy="1080120"/>
                    <a:chOff x="611560" y="2060848"/>
                    <a:chExt cx="1224136" cy="3744416"/>
                  </a:xfrm>
                </p:grpSpPr>
                <p:grpSp>
                  <p:nvGrpSpPr>
                    <p:cNvPr id="18" name="Group 11"/>
                    <p:cNvGrpSpPr/>
                    <p:nvPr/>
                  </p:nvGrpSpPr>
                  <p:grpSpPr>
                    <a:xfrm>
                      <a:off x="611560" y="2060848"/>
                      <a:ext cx="1224136" cy="3744416"/>
                      <a:chOff x="611560" y="2060848"/>
                      <a:chExt cx="1224136" cy="3744416"/>
                    </a:xfrm>
                  </p:grpSpPr>
                  <p:sp>
                    <p:nvSpPr>
                      <p:cNvPr id="25" name="Oval 24"/>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a:stCxn id="25"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9" name="Oval 18"/>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Oval 19"/>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6"/>
                  <p:cNvGrpSpPr/>
                  <p:nvPr/>
                </p:nvGrpSpPr>
                <p:grpSpPr>
                  <a:xfrm flipH="1">
                    <a:off x="197769" y="2132856"/>
                    <a:ext cx="441052" cy="1080120"/>
                    <a:chOff x="611560" y="2060848"/>
                    <a:chExt cx="1224136" cy="3744416"/>
                  </a:xfrm>
                </p:grpSpPr>
                <p:grpSp>
                  <p:nvGrpSpPr>
                    <p:cNvPr id="30" name="Group 11"/>
                    <p:cNvGrpSpPr/>
                    <p:nvPr/>
                  </p:nvGrpSpPr>
                  <p:grpSpPr>
                    <a:xfrm>
                      <a:off x="611560" y="2060848"/>
                      <a:ext cx="1224136" cy="3744416"/>
                      <a:chOff x="611560" y="2060848"/>
                      <a:chExt cx="1224136" cy="3744416"/>
                    </a:xfrm>
                  </p:grpSpPr>
                  <p:sp>
                    <p:nvSpPr>
                      <p:cNvPr id="37" name="Oval 36"/>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a:stCxn id="37"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Arc 39"/>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1" name="Oval 30"/>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2" name="Oval 31"/>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6" name="Group 105">
                  <a:extLst>
                    <a:ext uri="{FF2B5EF4-FFF2-40B4-BE49-F238E27FC236}">
                      <a16:creationId xmlns:a16="http://schemas.microsoft.com/office/drawing/2014/main" id="{D289EAD4-25A0-4A44-AF8D-5F67DBFCA647}"/>
                    </a:ext>
                  </a:extLst>
                </p:cNvPr>
                <p:cNvGrpSpPr/>
                <p:nvPr/>
              </p:nvGrpSpPr>
              <p:grpSpPr>
                <a:xfrm>
                  <a:off x="220017" y="3207615"/>
                  <a:ext cx="1680186" cy="461665"/>
                  <a:chOff x="220017" y="3212976"/>
                  <a:chExt cx="1680186" cy="461665"/>
                </a:xfrm>
              </p:grpSpPr>
              <p:sp>
                <p:nvSpPr>
                  <p:cNvPr id="507" name="TextBox 506"/>
                  <p:cNvSpPr txBox="1"/>
                  <p:nvPr/>
                </p:nvSpPr>
                <p:spPr>
                  <a:xfrm>
                    <a:off x="220017" y="3212976"/>
                    <a:ext cx="432048" cy="461665"/>
                  </a:xfrm>
                  <a:prstGeom prst="rect">
                    <a:avLst/>
                  </a:prstGeom>
                  <a:noFill/>
                </p:spPr>
                <p:txBody>
                  <a:bodyPr wrap="square" rtlCol="0">
                    <a:spAutoFit/>
                  </a:bodyPr>
                  <a:lstStyle/>
                  <a:p>
                    <a:pPr algn="ctr"/>
                    <a:r>
                      <a:rPr lang="en-GB" sz="2400" b="1" dirty="0"/>
                      <a:t>B</a:t>
                    </a:r>
                  </a:p>
                </p:txBody>
              </p:sp>
              <p:sp>
                <p:nvSpPr>
                  <p:cNvPr id="509" name="TextBox 508"/>
                  <p:cNvSpPr txBox="1"/>
                  <p:nvPr/>
                </p:nvSpPr>
                <p:spPr>
                  <a:xfrm>
                    <a:off x="844086" y="3212976"/>
                    <a:ext cx="432048" cy="461665"/>
                  </a:xfrm>
                  <a:prstGeom prst="rect">
                    <a:avLst/>
                  </a:prstGeom>
                  <a:noFill/>
                </p:spPr>
                <p:txBody>
                  <a:bodyPr wrap="square" rtlCol="0">
                    <a:spAutoFit/>
                  </a:bodyPr>
                  <a:lstStyle/>
                  <a:p>
                    <a:pPr algn="ctr"/>
                    <a:r>
                      <a:rPr lang="en-GB" sz="2400" b="1" dirty="0"/>
                      <a:t>A</a:t>
                    </a:r>
                  </a:p>
                </p:txBody>
              </p:sp>
              <p:sp>
                <p:nvSpPr>
                  <p:cNvPr id="513" name="TextBox 512"/>
                  <p:cNvSpPr txBox="1"/>
                  <p:nvPr/>
                </p:nvSpPr>
                <p:spPr>
                  <a:xfrm>
                    <a:off x="1468155" y="3212976"/>
                    <a:ext cx="432048" cy="461665"/>
                  </a:xfrm>
                  <a:prstGeom prst="rect">
                    <a:avLst/>
                  </a:prstGeom>
                  <a:noFill/>
                </p:spPr>
                <p:txBody>
                  <a:bodyPr wrap="square" rtlCol="0">
                    <a:spAutoFit/>
                  </a:bodyPr>
                  <a:lstStyle/>
                  <a:p>
                    <a:pPr algn="ctr"/>
                    <a:r>
                      <a:rPr lang="en-GB" sz="2400" b="1" dirty="0"/>
                      <a:t>G</a:t>
                    </a:r>
                  </a:p>
                </p:txBody>
              </p:sp>
            </p:grpSp>
            <p:grpSp>
              <p:nvGrpSpPr>
                <p:cNvPr id="107" name="Group 106">
                  <a:extLst>
                    <a:ext uri="{FF2B5EF4-FFF2-40B4-BE49-F238E27FC236}">
                      <a16:creationId xmlns:a16="http://schemas.microsoft.com/office/drawing/2014/main" id="{762D022C-24FB-41B7-BB6D-58F70847544C}"/>
                    </a:ext>
                  </a:extLst>
                </p:cNvPr>
                <p:cNvGrpSpPr/>
                <p:nvPr/>
              </p:nvGrpSpPr>
              <p:grpSpPr>
                <a:xfrm>
                  <a:off x="336219" y="1365869"/>
                  <a:ext cx="1454175" cy="706603"/>
                  <a:chOff x="336219" y="1350350"/>
                  <a:chExt cx="1454175" cy="706603"/>
                </a:xfrm>
              </p:grpSpPr>
              <p:pic>
                <p:nvPicPr>
                  <p:cNvPr id="538" name="Picture 537">
                    <a:extLst>
                      <a:ext uri="{FF2B5EF4-FFF2-40B4-BE49-F238E27FC236}">
                        <a16:creationId xmlns:a16="http://schemas.microsoft.com/office/drawing/2014/main" id="{F6994A52-4CC6-4DF6-A1FD-51159B4C7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219" y="1350350"/>
                    <a:ext cx="210770" cy="706603"/>
                  </a:xfrm>
                  <a:prstGeom prst="rect">
                    <a:avLst/>
                  </a:prstGeom>
                </p:spPr>
              </p:pic>
              <p:pic>
                <p:nvPicPr>
                  <p:cNvPr id="541" name="Picture 540">
                    <a:extLst>
                      <a:ext uri="{FF2B5EF4-FFF2-40B4-BE49-F238E27FC236}">
                        <a16:creationId xmlns:a16="http://schemas.microsoft.com/office/drawing/2014/main" id="{25F89B57-1E36-43B8-8450-8AD659E65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468" y="1350350"/>
                    <a:ext cx="210770" cy="706603"/>
                  </a:xfrm>
                  <a:prstGeom prst="rect">
                    <a:avLst/>
                  </a:prstGeom>
                </p:spPr>
              </p:pic>
              <p:pic>
                <p:nvPicPr>
                  <p:cNvPr id="556" name="Picture 555">
                    <a:extLst>
                      <a:ext uri="{FF2B5EF4-FFF2-40B4-BE49-F238E27FC236}">
                        <a16:creationId xmlns:a16="http://schemas.microsoft.com/office/drawing/2014/main" id="{8756D3DC-0245-4586-9089-40A3FAFA73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772" y="1369989"/>
                    <a:ext cx="195622" cy="667325"/>
                  </a:xfrm>
                  <a:prstGeom prst="rect">
                    <a:avLst/>
                  </a:prstGeom>
                </p:spPr>
              </p:pic>
            </p:grpSp>
          </p:grpSp>
          <p:grpSp>
            <p:nvGrpSpPr>
              <p:cNvPr id="155" name="Group 154">
                <a:extLst>
                  <a:ext uri="{FF2B5EF4-FFF2-40B4-BE49-F238E27FC236}">
                    <a16:creationId xmlns:a16="http://schemas.microsoft.com/office/drawing/2014/main" id="{A8A9A97A-CA00-4071-800A-A61E090FDA74}"/>
                  </a:ext>
                </a:extLst>
              </p:cNvPr>
              <p:cNvGrpSpPr/>
              <p:nvPr/>
            </p:nvGrpSpPr>
            <p:grpSpPr>
              <a:xfrm>
                <a:off x="738272" y="3833568"/>
                <a:ext cx="2287199" cy="2303411"/>
                <a:chOff x="2555840" y="3735939"/>
                <a:chExt cx="2287199" cy="2303411"/>
              </a:xfrm>
            </p:grpSpPr>
            <p:grpSp>
              <p:nvGrpSpPr>
                <p:cNvPr id="607" name="Group 606">
                  <a:extLst>
                    <a:ext uri="{FF2B5EF4-FFF2-40B4-BE49-F238E27FC236}">
                      <a16:creationId xmlns:a16="http://schemas.microsoft.com/office/drawing/2014/main" id="{89511BC6-FECF-481A-A99C-E24D2611871A}"/>
                    </a:ext>
                  </a:extLst>
                </p:cNvPr>
                <p:cNvGrpSpPr/>
                <p:nvPr/>
              </p:nvGrpSpPr>
              <p:grpSpPr>
                <a:xfrm>
                  <a:off x="2555840" y="4507950"/>
                  <a:ext cx="2287199" cy="1080120"/>
                  <a:chOff x="2316902" y="2137880"/>
                  <a:chExt cx="2287199" cy="1080120"/>
                </a:xfrm>
              </p:grpSpPr>
              <p:grpSp>
                <p:nvGrpSpPr>
                  <p:cNvPr id="618" name="Group 26">
                    <a:extLst>
                      <a:ext uri="{FF2B5EF4-FFF2-40B4-BE49-F238E27FC236}">
                        <a16:creationId xmlns:a16="http://schemas.microsoft.com/office/drawing/2014/main" id="{DF96034D-B8B2-4530-8EE9-3D99C3A209F8}"/>
                      </a:ext>
                    </a:extLst>
                  </p:cNvPr>
                  <p:cNvGrpSpPr/>
                  <p:nvPr/>
                </p:nvGrpSpPr>
                <p:grpSpPr>
                  <a:xfrm flipH="1">
                    <a:off x="4163049" y="2137880"/>
                    <a:ext cx="441052" cy="1080120"/>
                    <a:chOff x="611560" y="2060848"/>
                    <a:chExt cx="1224136" cy="3744416"/>
                  </a:xfrm>
                </p:grpSpPr>
                <p:grpSp>
                  <p:nvGrpSpPr>
                    <p:cNvPr id="655" name="Group 11">
                      <a:extLst>
                        <a:ext uri="{FF2B5EF4-FFF2-40B4-BE49-F238E27FC236}">
                          <a16:creationId xmlns:a16="http://schemas.microsoft.com/office/drawing/2014/main" id="{F0C34C01-C941-4917-8EDB-F3CB6E9A85B5}"/>
                        </a:ext>
                      </a:extLst>
                    </p:cNvPr>
                    <p:cNvGrpSpPr/>
                    <p:nvPr/>
                  </p:nvGrpSpPr>
                  <p:grpSpPr>
                    <a:xfrm>
                      <a:off x="611560" y="2060848"/>
                      <a:ext cx="1224136" cy="3744416"/>
                      <a:chOff x="611560" y="2060848"/>
                      <a:chExt cx="1224136" cy="3744416"/>
                    </a:xfrm>
                  </p:grpSpPr>
                  <p:sp>
                    <p:nvSpPr>
                      <p:cNvPr id="662" name="Oval 661">
                        <a:extLst>
                          <a:ext uri="{FF2B5EF4-FFF2-40B4-BE49-F238E27FC236}">
                            <a16:creationId xmlns:a16="http://schemas.microsoft.com/office/drawing/2014/main" id="{DFA20790-C63F-43E2-B8A6-44B9A593D42F}"/>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3" name="Straight Connector 662">
                        <a:extLst>
                          <a:ext uri="{FF2B5EF4-FFF2-40B4-BE49-F238E27FC236}">
                            <a16:creationId xmlns:a16="http://schemas.microsoft.com/office/drawing/2014/main" id="{2B159DDC-171C-4F00-BBEA-39EACFC3DB9F}"/>
                          </a:ext>
                        </a:extLst>
                      </p:cNvPr>
                      <p:cNvCxnSpPr>
                        <a:stCxn id="66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746041CD-74C6-4F8C-A032-28A6A2B27B29}"/>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5" name="Arc 664">
                        <a:extLst>
                          <a:ext uri="{FF2B5EF4-FFF2-40B4-BE49-F238E27FC236}">
                            <a16:creationId xmlns:a16="http://schemas.microsoft.com/office/drawing/2014/main" id="{37BFB686-6F34-47F1-AFC5-EF021CB9DFD1}"/>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56" name="Oval 655">
                      <a:extLst>
                        <a:ext uri="{FF2B5EF4-FFF2-40B4-BE49-F238E27FC236}">
                          <a16:creationId xmlns:a16="http://schemas.microsoft.com/office/drawing/2014/main" id="{6CF733FE-23C6-4E68-8F20-896A76A6FB78}"/>
                        </a:ext>
                      </a:extLst>
                    </p:cNvPr>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57" name="Oval 656">
                      <a:extLst>
                        <a:ext uri="{FF2B5EF4-FFF2-40B4-BE49-F238E27FC236}">
                          <a16:creationId xmlns:a16="http://schemas.microsoft.com/office/drawing/2014/main" id="{097F4FDD-9BDE-42C6-B392-FD8E8E2D244E}"/>
                        </a:ext>
                      </a:extLst>
                    </p:cNvPr>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8" name="Oval 657">
                      <a:extLst>
                        <a:ext uri="{FF2B5EF4-FFF2-40B4-BE49-F238E27FC236}">
                          <a16:creationId xmlns:a16="http://schemas.microsoft.com/office/drawing/2014/main" id="{07DA94B1-2EFD-4F54-81CE-0FE86DE94123}"/>
                        </a:ext>
                      </a:extLst>
                    </p:cNvPr>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9" name="Oval 658">
                      <a:extLst>
                        <a:ext uri="{FF2B5EF4-FFF2-40B4-BE49-F238E27FC236}">
                          <a16:creationId xmlns:a16="http://schemas.microsoft.com/office/drawing/2014/main" id="{C9D09547-F438-4051-814F-8E4815F085A9}"/>
                        </a:ext>
                      </a:extLst>
                    </p:cNvPr>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0" name="Oval 659">
                      <a:extLst>
                        <a:ext uri="{FF2B5EF4-FFF2-40B4-BE49-F238E27FC236}">
                          <a16:creationId xmlns:a16="http://schemas.microsoft.com/office/drawing/2014/main" id="{7E462DD1-6580-43B5-AFD5-E79065F187BE}"/>
                        </a:ext>
                      </a:extLst>
                    </p:cNvPr>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1" name="Oval 660">
                      <a:extLst>
                        <a:ext uri="{FF2B5EF4-FFF2-40B4-BE49-F238E27FC236}">
                          <a16:creationId xmlns:a16="http://schemas.microsoft.com/office/drawing/2014/main" id="{613CDED6-1702-4A59-B6B6-C97F1A87CEE0}"/>
                        </a:ext>
                      </a:extLst>
                    </p:cNvPr>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9" name="Group 26">
                    <a:extLst>
                      <a:ext uri="{FF2B5EF4-FFF2-40B4-BE49-F238E27FC236}">
                        <a16:creationId xmlns:a16="http://schemas.microsoft.com/office/drawing/2014/main" id="{F3E20029-4117-404D-B7E3-24D4CFB0D35E}"/>
                      </a:ext>
                    </a:extLst>
                  </p:cNvPr>
                  <p:cNvGrpSpPr/>
                  <p:nvPr/>
                </p:nvGrpSpPr>
                <p:grpSpPr>
                  <a:xfrm flipH="1">
                    <a:off x="3547666" y="2137880"/>
                    <a:ext cx="441052" cy="1080120"/>
                    <a:chOff x="611560" y="2060848"/>
                    <a:chExt cx="1224136" cy="3744416"/>
                  </a:xfrm>
                </p:grpSpPr>
                <p:grpSp>
                  <p:nvGrpSpPr>
                    <p:cNvPr id="644" name="Group 11">
                      <a:extLst>
                        <a:ext uri="{FF2B5EF4-FFF2-40B4-BE49-F238E27FC236}">
                          <a16:creationId xmlns:a16="http://schemas.microsoft.com/office/drawing/2014/main" id="{3B4D5157-8968-43DD-9009-99F967AF5368}"/>
                        </a:ext>
                      </a:extLst>
                    </p:cNvPr>
                    <p:cNvGrpSpPr/>
                    <p:nvPr/>
                  </p:nvGrpSpPr>
                  <p:grpSpPr>
                    <a:xfrm>
                      <a:off x="611560" y="2060848"/>
                      <a:ext cx="1224136" cy="3744416"/>
                      <a:chOff x="611560" y="2060848"/>
                      <a:chExt cx="1224136" cy="3744416"/>
                    </a:xfrm>
                  </p:grpSpPr>
                  <p:sp>
                    <p:nvSpPr>
                      <p:cNvPr id="651" name="Oval 650">
                        <a:extLst>
                          <a:ext uri="{FF2B5EF4-FFF2-40B4-BE49-F238E27FC236}">
                            <a16:creationId xmlns:a16="http://schemas.microsoft.com/office/drawing/2014/main" id="{1E1B674A-CB29-4661-82C5-D45BF9CB52F5}"/>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2" name="Straight Connector 651">
                        <a:extLst>
                          <a:ext uri="{FF2B5EF4-FFF2-40B4-BE49-F238E27FC236}">
                            <a16:creationId xmlns:a16="http://schemas.microsoft.com/office/drawing/2014/main" id="{F5A61FC4-EA3A-4E8F-AFD3-3E52E5BF19F8}"/>
                          </a:ext>
                        </a:extLst>
                      </p:cNvPr>
                      <p:cNvCxnSpPr>
                        <a:stCxn id="651"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5FE00FB2-C9E0-4BB1-876B-8375E10B38C9}"/>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4" name="Arc 653">
                        <a:extLst>
                          <a:ext uri="{FF2B5EF4-FFF2-40B4-BE49-F238E27FC236}">
                            <a16:creationId xmlns:a16="http://schemas.microsoft.com/office/drawing/2014/main" id="{1C174045-A797-4E84-92B6-C84FFE672AE0}"/>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45" name="Oval 644">
                      <a:extLst>
                        <a:ext uri="{FF2B5EF4-FFF2-40B4-BE49-F238E27FC236}">
                          <a16:creationId xmlns:a16="http://schemas.microsoft.com/office/drawing/2014/main" id="{6442C0DA-993A-477A-9019-95AA4FC0035A}"/>
                        </a:ext>
                      </a:extLst>
                    </p:cNvPr>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46" name="Oval 645">
                      <a:extLst>
                        <a:ext uri="{FF2B5EF4-FFF2-40B4-BE49-F238E27FC236}">
                          <a16:creationId xmlns:a16="http://schemas.microsoft.com/office/drawing/2014/main" id="{7DECCB26-FC24-41E5-BE49-53BA2238570E}"/>
                        </a:ext>
                      </a:extLst>
                    </p:cNvPr>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7" name="Oval 646">
                      <a:extLst>
                        <a:ext uri="{FF2B5EF4-FFF2-40B4-BE49-F238E27FC236}">
                          <a16:creationId xmlns:a16="http://schemas.microsoft.com/office/drawing/2014/main" id="{EEFB6FE1-F953-4D3F-AF7E-2905A88F21AD}"/>
                        </a:ext>
                      </a:extLst>
                    </p:cNvPr>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8" name="Oval 647">
                      <a:extLst>
                        <a:ext uri="{FF2B5EF4-FFF2-40B4-BE49-F238E27FC236}">
                          <a16:creationId xmlns:a16="http://schemas.microsoft.com/office/drawing/2014/main" id="{492D0D75-4B02-42E5-B790-A358EB3E00FD}"/>
                        </a:ext>
                      </a:extLst>
                    </p:cNvPr>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9" name="Oval 648">
                      <a:extLst>
                        <a:ext uri="{FF2B5EF4-FFF2-40B4-BE49-F238E27FC236}">
                          <a16:creationId xmlns:a16="http://schemas.microsoft.com/office/drawing/2014/main" id="{82694186-D916-4A38-8279-65D9EA4F806B}"/>
                        </a:ext>
                      </a:extLst>
                    </p:cNvPr>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0" name="Oval 649">
                      <a:extLst>
                        <a:ext uri="{FF2B5EF4-FFF2-40B4-BE49-F238E27FC236}">
                          <a16:creationId xmlns:a16="http://schemas.microsoft.com/office/drawing/2014/main" id="{2085270B-AB34-4DAD-B6DF-F38EE247E9FD}"/>
                        </a:ext>
                      </a:extLst>
                    </p:cNvPr>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0" name="Group 26">
                    <a:extLst>
                      <a:ext uri="{FF2B5EF4-FFF2-40B4-BE49-F238E27FC236}">
                        <a16:creationId xmlns:a16="http://schemas.microsoft.com/office/drawing/2014/main" id="{368AD5E3-C857-4ED5-AAD6-A3A0B318F581}"/>
                      </a:ext>
                    </a:extLst>
                  </p:cNvPr>
                  <p:cNvGrpSpPr/>
                  <p:nvPr/>
                </p:nvGrpSpPr>
                <p:grpSpPr>
                  <a:xfrm flipH="1">
                    <a:off x="2932284" y="2137880"/>
                    <a:ext cx="441052" cy="1080120"/>
                    <a:chOff x="611560" y="2060848"/>
                    <a:chExt cx="1224136" cy="3744416"/>
                  </a:xfrm>
                </p:grpSpPr>
                <p:grpSp>
                  <p:nvGrpSpPr>
                    <p:cNvPr id="633" name="Group 11">
                      <a:extLst>
                        <a:ext uri="{FF2B5EF4-FFF2-40B4-BE49-F238E27FC236}">
                          <a16:creationId xmlns:a16="http://schemas.microsoft.com/office/drawing/2014/main" id="{5283A127-F6EB-42D5-B184-82E0B5B82C1E}"/>
                        </a:ext>
                      </a:extLst>
                    </p:cNvPr>
                    <p:cNvGrpSpPr/>
                    <p:nvPr/>
                  </p:nvGrpSpPr>
                  <p:grpSpPr>
                    <a:xfrm>
                      <a:off x="611560" y="2060848"/>
                      <a:ext cx="1224136" cy="3744416"/>
                      <a:chOff x="611560" y="2060848"/>
                      <a:chExt cx="1224136" cy="3744416"/>
                    </a:xfrm>
                  </p:grpSpPr>
                  <p:sp>
                    <p:nvSpPr>
                      <p:cNvPr id="640" name="Oval 639">
                        <a:extLst>
                          <a:ext uri="{FF2B5EF4-FFF2-40B4-BE49-F238E27FC236}">
                            <a16:creationId xmlns:a16="http://schemas.microsoft.com/office/drawing/2014/main" id="{65A9B4A1-BB84-495F-A1F6-EB667BE85189}"/>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1" name="Straight Connector 640">
                        <a:extLst>
                          <a:ext uri="{FF2B5EF4-FFF2-40B4-BE49-F238E27FC236}">
                            <a16:creationId xmlns:a16="http://schemas.microsoft.com/office/drawing/2014/main" id="{CC5FF82B-7FA0-4AA5-8ADF-EECC0F6ED21C}"/>
                          </a:ext>
                        </a:extLst>
                      </p:cNvPr>
                      <p:cNvCxnSpPr>
                        <a:stCxn id="640"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88D28908-B2DA-4AD5-BB77-450A95107185}"/>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3" name="Arc 642">
                        <a:extLst>
                          <a:ext uri="{FF2B5EF4-FFF2-40B4-BE49-F238E27FC236}">
                            <a16:creationId xmlns:a16="http://schemas.microsoft.com/office/drawing/2014/main" id="{0BC927B2-8BD7-4B82-9EF8-0F78F967E3B7}"/>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34" name="Oval 633">
                      <a:extLst>
                        <a:ext uri="{FF2B5EF4-FFF2-40B4-BE49-F238E27FC236}">
                          <a16:creationId xmlns:a16="http://schemas.microsoft.com/office/drawing/2014/main" id="{4167F4D2-5E8F-4F7B-AED9-EEC08D61AC8C}"/>
                        </a:ext>
                      </a:extLst>
                    </p:cNvPr>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35" name="Oval 634">
                      <a:extLst>
                        <a:ext uri="{FF2B5EF4-FFF2-40B4-BE49-F238E27FC236}">
                          <a16:creationId xmlns:a16="http://schemas.microsoft.com/office/drawing/2014/main" id="{BA8D5DD5-B26E-4EB6-BC9B-AD310CC97C9E}"/>
                        </a:ext>
                      </a:extLst>
                    </p:cNvPr>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A8F8D5EB-3B99-4F28-BEC5-71CD44AF8C83}"/>
                        </a:ext>
                      </a:extLst>
                    </p:cNvPr>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3E7E2B8A-4A91-481B-A353-2DB5C476DDC5}"/>
                        </a:ext>
                      </a:extLst>
                    </p:cNvPr>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F55017D1-C0ED-4E50-A126-3A1799F1459A}"/>
                        </a:ext>
                      </a:extLst>
                    </p:cNvPr>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3564C86D-D6F6-48C5-97CC-3F72A9F7915E}"/>
                        </a:ext>
                      </a:extLst>
                    </p:cNvPr>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1" name="Group 26">
                    <a:extLst>
                      <a:ext uri="{FF2B5EF4-FFF2-40B4-BE49-F238E27FC236}">
                        <a16:creationId xmlns:a16="http://schemas.microsoft.com/office/drawing/2014/main" id="{D6BC826F-6121-4099-BC8B-B82141B15A7E}"/>
                      </a:ext>
                    </a:extLst>
                  </p:cNvPr>
                  <p:cNvGrpSpPr/>
                  <p:nvPr/>
                </p:nvGrpSpPr>
                <p:grpSpPr>
                  <a:xfrm flipH="1">
                    <a:off x="2316902" y="2137880"/>
                    <a:ext cx="441052" cy="1080120"/>
                    <a:chOff x="611560" y="2060848"/>
                    <a:chExt cx="1224136" cy="3744416"/>
                  </a:xfrm>
                </p:grpSpPr>
                <p:grpSp>
                  <p:nvGrpSpPr>
                    <p:cNvPr id="622" name="Group 11">
                      <a:extLst>
                        <a:ext uri="{FF2B5EF4-FFF2-40B4-BE49-F238E27FC236}">
                          <a16:creationId xmlns:a16="http://schemas.microsoft.com/office/drawing/2014/main" id="{C190366C-D538-474B-9C68-4F9AE58B08F7}"/>
                        </a:ext>
                      </a:extLst>
                    </p:cNvPr>
                    <p:cNvGrpSpPr/>
                    <p:nvPr/>
                  </p:nvGrpSpPr>
                  <p:grpSpPr>
                    <a:xfrm>
                      <a:off x="611560" y="2060848"/>
                      <a:ext cx="1224136" cy="3744416"/>
                      <a:chOff x="611560" y="2060848"/>
                      <a:chExt cx="1224136" cy="3744416"/>
                    </a:xfrm>
                  </p:grpSpPr>
                  <p:sp>
                    <p:nvSpPr>
                      <p:cNvPr id="629" name="Oval 628">
                        <a:extLst>
                          <a:ext uri="{FF2B5EF4-FFF2-40B4-BE49-F238E27FC236}">
                            <a16:creationId xmlns:a16="http://schemas.microsoft.com/office/drawing/2014/main" id="{13B0A999-F38C-4280-AC28-1C5AC60908C2}"/>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0" name="Straight Connector 629">
                        <a:extLst>
                          <a:ext uri="{FF2B5EF4-FFF2-40B4-BE49-F238E27FC236}">
                            <a16:creationId xmlns:a16="http://schemas.microsoft.com/office/drawing/2014/main" id="{83C5C248-B3B7-42A1-BDA6-3C408974BD98}"/>
                          </a:ext>
                        </a:extLst>
                      </p:cNvPr>
                      <p:cNvCxnSpPr>
                        <a:stCxn id="629"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D9578CDF-D2F3-4192-913C-A9A85984F4AB}"/>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2" name="Arc 631">
                        <a:extLst>
                          <a:ext uri="{FF2B5EF4-FFF2-40B4-BE49-F238E27FC236}">
                            <a16:creationId xmlns:a16="http://schemas.microsoft.com/office/drawing/2014/main" id="{1F115EC5-3612-42CC-A9B1-BAD875E004C3}"/>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23" name="Oval 622">
                      <a:extLst>
                        <a:ext uri="{FF2B5EF4-FFF2-40B4-BE49-F238E27FC236}">
                          <a16:creationId xmlns:a16="http://schemas.microsoft.com/office/drawing/2014/main" id="{19C7385D-5C7B-4E1A-8EF9-9DCA3EB92698}"/>
                        </a:ext>
                      </a:extLst>
                    </p:cNvPr>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24" name="Oval 623">
                      <a:extLst>
                        <a:ext uri="{FF2B5EF4-FFF2-40B4-BE49-F238E27FC236}">
                          <a16:creationId xmlns:a16="http://schemas.microsoft.com/office/drawing/2014/main" id="{9A0A044E-CFA2-4653-9583-9BA8A849949A}"/>
                        </a:ext>
                      </a:extLst>
                    </p:cNvPr>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p:txBody>
                </p:sp>
                <p:sp>
                  <p:nvSpPr>
                    <p:cNvPr id="625" name="Oval 624">
                      <a:extLst>
                        <a:ext uri="{FF2B5EF4-FFF2-40B4-BE49-F238E27FC236}">
                          <a16:creationId xmlns:a16="http://schemas.microsoft.com/office/drawing/2014/main" id="{4491871D-2042-44CD-B333-41CD489A90DB}"/>
                        </a:ext>
                      </a:extLst>
                    </p:cNvPr>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85D76D5A-82C6-43B2-AF76-952D97719092}"/>
                        </a:ext>
                      </a:extLst>
                    </p:cNvPr>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BFDBF6C4-1964-41FA-A18C-6B7AB2BA6CD0}"/>
                        </a:ext>
                      </a:extLst>
                    </p:cNvPr>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E9FF6A22-1E2E-44CB-8884-6B0BC9A7552F}"/>
                        </a:ext>
                      </a:extLst>
                    </p:cNvPr>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08" name="Group 607">
                  <a:extLst>
                    <a:ext uri="{FF2B5EF4-FFF2-40B4-BE49-F238E27FC236}">
                      <a16:creationId xmlns:a16="http://schemas.microsoft.com/office/drawing/2014/main" id="{71252D80-D77D-4D21-BF3B-498B69DCC1E3}"/>
                    </a:ext>
                  </a:extLst>
                </p:cNvPr>
                <p:cNvGrpSpPr/>
                <p:nvPr/>
              </p:nvGrpSpPr>
              <p:grpSpPr>
                <a:xfrm>
                  <a:off x="2556025" y="5577685"/>
                  <a:ext cx="2284847" cy="461665"/>
                  <a:chOff x="2317087" y="3207615"/>
                  <a:chExt cx="2284847" cy="461665"/>
                </a:xfrm>
              </p:grpSpPr>
              <p:sp>
                <p:nvSpPr>
                  <p:cNvPr id="614" name="TextBox 613">
                    <a:extLst>
                      <a:ext uri="{FF2B5EF4-FFF2-40B4-BE49-F238E27FC236}">
                        <a16:creationId xmlns:a16="http://schemas.microsoft.com/office/drawing/2014/main" id="{1582722A-EC9D-4A85-BD78-708D595BE977}"/>
                      </a:ext>
                    </a:extLst>
                  </p:cNvPr>
                  <p:cNvSpPr txBox="1"/>
                  <p:nvPr/>
                </p:nvSpPr>
                <p:spPr>
                  <a:xfrm>
                    <a:off x="4169886" y="3207615"/>
                    <a:ext cx="432048" cy="461665"/>
                  </a:xfrm>
                  <a:prstGeom prst="rect">
                    <a:avLst/>
                  </a:prstGeom>
                  <a:noFill/>
                </p:spPr>
                <p:txBody>
                  <a:bodyPr wrap="square" rtlCol="0">
                    <a:spAutoFit/>
                  </a:bodyPr>
                  <a:lstStyle/>
                  <a:p>
                    <a:pPr algn="ctr"/>
                    <a:r>
                      <a:rPr lang="en-GB" sz="2400" b="1" dirty="0"/>
                      <a:t>A</a:t>
                    </a:r>
                  </a:p>
                </p:txBody>
              </p:sp>
              <p:sp>
                <p:nvSpPr>
                  <p:cNvPr id="615" name="TextBox 614">
                    <a:extLst>
                      <a:ext uri="{FF2B5EF4-FFF2-40B4-BE49-F238E27FC236}">
                        <a16:creationId xmlns:a16="http://schemas.microsoft.com/office/drawing/2014/main" id="{7C1CFE77-DE56-4B39-928F-D4CD435ECF31}"/>
                      </a:ext>
                    </a:extLst>
                  </p:cNvPr>
                  <p:cNvSpPr txBox="1"/>
                  <p:nvPr/>
                </p:nvSpPr>
                <p:spPr>
                  <a:xfrm>
                    <a:off x="3565074" y="3207615"/>
                    <a:ext cx="432048" cy="461665"/>
                  </a:xfrm>
                  <a:prstGeom prst="rect">
                    <a:avLst/>
                  </a:prstGeom>
                  <a:noFill/>
                </p:spPr>
                <p:txBody>
                  <a:bodyPr wrap="square" rtlCol="0">
                    <a:spAutoFit/>
                  </a:bodyPr>
                  <a:lstStyle/>
                  <a:p>
                    <a:pPr algn="ctr"/>
                    <a:r>
                      <a:rPr lang="en-GB" sz="2400" b="1" dirty="0"/>
                      <a:t>A</a:t>
                    </a:r>
                  </a:p>
                </p:txBody>
              </p:sp>
              <p:sp>
                <p:nvSpPr>
                  <p:cNvPr id="616" name="TextBox 615">
                    <a:extLst>
                      <a:ext uri="{FF2B5EF4-FFF2-40B4-BE49-F238E27FC236}">
                        <a16:creationId xmlns:a16="http://schemas.microsoft.com/office/drawing/2014/main" id="{02A9B154-E15B-486C-A729-35EA8261BE80}"/>
                      </a:ext>
                    </a:extLst>
                  </p:cNvPr>
                  <p:cNvSpPr txBox="1"/>
                  <p:nvPr/>
                </p:nvSpPr>
                <p:spPr>
                  <a:xfrm>
                    <a:off x="2947034" y="3207615"/>
                    <a:ext cx="432048" cy="461665"/>
                  </a:xfrm>
                  <a:prstGeom prst="rect">
                    <a:avLst/>
                  </a:prstGeom>
                  <a:noFill/>
                </p:spPr>
                <p:txBody>
                  <a:bodyPr wrap="square" rtlCol="0">
                    <a:spAutoFit/>
                  </a:bodyPr>
                  <a:lstStyle/>
                  <a:p>
                    <a:pPr algn="ctr"/>
                    <a:r>
                      <a:rPr lang="en-GB" sz="2400" b="1" dirty="0"/>
                      <a:t>A</a:t>
                    </a:r>
                  </a:p>
                </p:txBody>
              </p:sp>
              <p:sp>
                <p:nvSpPr>
                  <p:cNvPr id="617" name="TextBox 616">
                    <a:extLst>
                      <a:ext uri="{FF2B5EF4-FFF2-40B4-BE49-F238E27FC236}">
                        <a16:creationId xmlns:a16="http://schemas.microsoft.com/office/drawing/2014/main" id="{9DE0DC13-F9C8-4385-876C-EF2E77811354}"/>
                      </a:ext>
                    </a:extLst>
                  </p:cNvPr>
                  <p:cNvSpPr txBox="1"/>
                  <p:nvPr/>
                </p:nvSpPr>
                <p:spPr>
                  <a:xfrm>
                    <a:off x="2317087" y="3207615"/>
                    <a:ext cx="432048" cy="461665"/>
                  </a:xfrm>
                  <a:prstGeom prst="rect">
                    <a:avLst/>
                  </a:prstGeom>
                  <a:noFill/>
                </p:spPr>
                <p:txBody>
                  <a:bodyPr wrap="square" rtlCol="0">
                    <a:spAutoFit/>
                  </a:bodyPr>
                  <a:lstStyle/>
                  <a:p>
                    <a:pPr algn="ctr"/>
                    <a:r>
                      <a:rPr lang="en-GB" sz="2400" b="1" dirty="0"/>
                      <a:t>A</a:t>
                    </a:r>
                  </a:p>
                </p:txBody>
              </p:sp>
            </p:grpSp>
            <p:grpSp>
              <p:nvGrpSpPr>
                <p:cNvPr id="609" name="Group 608">
                  <a:extLst>
                    <a:ext uri="{FF2B5EF4-FFF2-40B4-BE49-F238E27FC236}">
                      <a16:creationId xmlns:a16="http://schemas.microsoft.com/office/drawing/2014/main" id="{6FF81EE8-4066-47FE-9DEE-389B7CB085FB}"/>
                    </a:ext>
                  </a:extLst>
                </p:cNvPr>
                <p:cNvGrpSpPr/>
                <p:nvPr/>
              </p:nvGrpSpPr>
              <p:grpSpPr>
                <a:xfrm>
                  <a:off x="2677547" y="3735939"/>
                  <a:ext cx="2065812" cy="706603"/>
                  <a:chOff x="2365284" y="1340217"/>
                  <a:chExt cx="2065812" cy="706603"/>
                </a:xfrm>
              </p:grpSpPr>
              <p:pic>
                <p:nvPicPr>
                  <p:cNvPr id="610" name="Picture 609">
                    <a:extLst>
                      <a:ext uri="{FF2B5EF4-FFF2-40B4-BE49-F238E27FC236}">
                        <a16:creationId xmlns:a16="http://schemas.microsoft.com/office/drawing/2014/main" id="{A9E0C6A0-C533-4FD8-AAB5-3081FB53A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631" y="1340217"/>
                    <a:ext cx="210770" cy="706603"/>
                  </a:xfrm>
                  <a:prstGeom prst="rect">
                    <a:avLst/>
                  </a:prstGeom>
                </p:spPr>
              </p:pic>
              <p:pic>
                <p:nvPicPr>
                  <p:cNvPr id="611" name="Picture 610">
                    <a:extLst>
                      <a:ext uri="{FF2B5EF4-FFF2-40B4-BE49-F238E27FC236}">
                        <a16:creationId xmlns:a16="http://schemas.microsoft.com/office/drawing/2014/main" id="{0365082D-87B5-497D-8324-200A7FAB3B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1978" y="1340217"/>
                    <a:ext cx="210770" cy="706603"/>
                  </a:xfrm>
                  <a:prstGeom prst="rect">
                    <a:avLst/>
                  </a:prstGeom>
                </p:spPr>
              </p:pic>
              <p:pic>
                <p:nvPicPr>
                  <p:cNvPr id="612" name="Picture 611">
                    <a:extLst>
                      <a:ext uri="{FF2B5EF4-FFF2-40B4-BE49-F238E27FC236}">
                        <a16:creationId xmlns:a16="http://schemas.microsoft.com/office/drawing/2014/main" id="{BF8F8D94-B478-4950-96E5-16832B67B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0326" y="1340217"/>
                    <a:ext cx="210770" cy="706603"/>
                  </a:xfrm>
                  <a:prstGeom prst="rect">
                    <a:avLst/>
                  </a:prstGeom>
                </p:spPr>
              </p:pic>
              <p:pic>
                <p:nvPicPr>
                  <p:cNvPr id="613" name="Picture 612">
                    <a:extLst>
                      <a:ext uri="{FF2B5EF4-FFF2-40B4-BE49-F238E27FC236}">
                        <a16:creationId xmlns:a16="http://schemas.microsoft.com/office/drawing/2014/main" id="{627A2C3C-3030-4E4C-BC29-4BB41722F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5284" y="1340217"/>
                    <a:ext cx="210770" cy="706603"/>
                  </a:xfrm>
                  <a:prstGeom prst="rect">
                    <a:avLst/>
                  </a:prstGeom>
                </p:spPr>
              </p:pic>
            </p:grpSp>
          </p:grpSp>
          <p:cxnSp>
            <p:nvCxnSpPr>
              <p:cNvPr id="90" name="Straight Connector 89"/>
              <p:cNvCxnSpPr/>
              <p:nvPr/>
            </p:nvCxnSpPr>
            <p:spPr>
              <a:xfrm>
                <a:off x="3445290" y="4592832"/>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id="{96959BE9-E604-4A26-8DAF-3680F4F75869}"/>
                  </a:ext>
                </a:extLst>
              </p:cNvPr>
              <p:cNvGrpSpPr/>
              <p:nvPr/>
            </p:nvGrpSpPr>
            <p:grpSpPr>
              <a:xfrm>
                <a:off x="5956764" y="4592832"/>
                <a:ext cx="73458" cy="1080120"/>
                <a:chOff x="7903754" y="4656022"/>
                <a:chExt cx="73458" cy="1080120"/>
              </a:xfrm>
            </p:grpSpPr>
            <p:cxnSp>
              <p:nvCxnSpPr>
                <p:cNvPr id="712" name="Straight Connector 711">
                  <a:extLst>
                    <a:ext uri="{FF2B5EF4-FFF2-40B4-BE49-F238E27FC236}">
                      <a16:creationId xmlns:a16="http://schemas.microsoft.com/office/drawing/2014/main" id="{9D32E009-9713-461A-B623-8D7C9277B614}"/>
                    </a:ext>
                  </a:extLst>
                </p:cNvPr>
                <p:cNvCxnSpPr>
                  <a:cxnSpLocks/>
                </p:cNvCxnSpPr>
                <p:nvPr/>
              </p:nvCxnSpPr>
              <p:spPr>
                <a:xfrm>
                  <a:off x="7977212" y="4656022"/>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707ACF56-1205-4773-9AB8-719CDBF8DB13}"/>
                    </a:ext>
                  </a:extLst>
                </p:cNvPr>
                <p:cNvCxnSpPr>
                  <a:cxnSpLocks/>
                </p:cNvCxnSpPr>
                <p:nvPr/>
              </p:nvCxnSpPr>
              <p:spPr>
                <a:xfrm>
                  <a:off x="7903754" y="4656022"/>
                  <a:ext cx="0" cy="1080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63180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2449" y="260649"/>
            <a:ext cx="7444338" cy="843860"/>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Merrily We Roll Along</a:t>
            </a:r>
          </a:p>
        </p:txBody>
      </p:sp>
      <p:grpSp>
        <p:nvGrpSpPr>
          <p:cNvPr id="103" name="Group 102">
            <a:extLst>
              <a:ext uri="{FF2B5EF4-FFF2-40B4-BE49-F238E27FC236}">
                <a16:creationId xmlns:a16="http://schemas.microsoft.com/office/drawing/2014/main" id="{7D309546-8CE2-4EF2-AC53-846CBE9A03D5}"/>
              </a:ext>
            </a:extLst>
          </p:cNvPr>
          <p:cNvGrpSpPr/>
          <p:nvPr/>
        </p:nvGrpSpPr>
        <p:grpSpPr>
          <a:xfrm>
            <a:off x="197769" y="1336946"/>
            <a:ext cx="8748463" cy="2337695"/>
            <a:chOff x="229272" y="1336946"/>
            <a:chExt cx="8748463" cy="2337695"/>
          </a:xfrm>
        </p:grpSpPr>
        <p:grpSp>
          <p:nvGrpSpPr>
            <p:cNvPr id="65" name="Group 64">
              <a:extLst>
                <a:ext uri="{FF2B5EF4-FFF2-40B4-BE49-F238E27FC236}">
                  <a16:creationId xmlns:a16="http://schemas.microsoft.com/office/drawing/2014/main" id="{FC9DAC2F-AFB4-45D2-B318-D8BC2C2B8B84}"/>
                </a:ext>
              </a:extLst>
            </p:cNvPr>
            <p:cNvGrpSpPr/>
            <p:nvPr/>
          </p:nvGrpSpPr>
          <p:grpSpPr>
            <a:xfrm>
              <a:off x="2747176" y="2132856"/>
              <a:ext cx="4153704" cy="1080120"/>
              <a:chOff x="2747176" y="2132856"/>
              <a:chExt cx="4153704" cy="1080120"/>
            </a:xfrm>
          </p:grpSpPr>
          <p:cxnSp>
            <p:nvCxnSpPr>
              <p:cNvPr id="41" name="Straight Connector 40"/>
              <p:cNvCxnSpPr/>
              <p:nvPr/>
            </p:nvCxnSpPr>
            <p:spPr>
              <a:xfrm>
                <a:off x="2747176" y="2132856"/>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6900880" y="2132856"/>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F63A5D14-B554-4D49-BDBD-CA2CF4FA5CD7}"/>
                </a:ext>
              </a:extLst>
            </p:cNvPr>
            <p:cNvGrpSpPr/>
            <p:nvPr/>
          </p:nvGrpSpPr>
          <p:grpSpPr>
            <a:xfrm>
              <a:off x="229272" y="1336946"/>
              <a:ext cx="8748463" cy="2337695"/>
              <a:chOff x="229272" y="1336946"/>
              <a:chExt cx="8748463" cy="2337695"/>
            </a:xfrm>
          </p:grpSpPr>
          <p:cxnSp>
            <p:nvCxnSpPr>
              <p:cNvPr id="90" name="Straight Connector 89"/>
              <p:cNvCxnSpPr/>
              <p:nvPr/>
            </p:nvCxnSpPr>
            <p:spPr>
              <a:xfrm>
                <a:off x="4824028" y="2132856"/>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67F43E0D-67C0-4C75-AEC3-C37799B0D169}"/>
                  </a:ext>
                </a:extLst>
              </p:cNvPr>
              <p:cNvGrpSpPr/>
              <p:nvPr/>
            </p:nvGrpSpPr>
            <p:grpSpPr>
              <a:xfrm>
                <a:off x="229272" y="1336946"/>
                <a:ext cx="8748463" cy="2337695"/>
                <a:chOff x="229272" y="1336946"/>
                <a:chExt cx="8748463" cy="2337695"/>
              </a:xfrm>
            </p:grpSpPr>
            <p:cxnSp>
              <p:nvCxnSpPr>
                <p:cNvPr id="182" name="Straight Connector 181"/>
                <p:cNvCxnSpPr/>
                <p:nvPr/>
              </p:nvCxnSpPr>
              <p:spPr>
                <a:xfrm>
                  <a:off x="8977735" y="2132856"/>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908F1199-F841-463C-8E72-B441FE3886C2}"/>
                    </a:ext>
                  </a:extLst>
                </p:cNvPr>
                <p:cNvGrpSpPr/>
                <p:nvPr/>
              </p:nvGrpSpPr>
              <p:grpSpPr>
                <a:xfrm>
                  <a:off x="229272" y="1336946"/>
                  <a:ext cx="8591200" cy="2337695"/>
                  <a:chOff x="229272" y="1336946"/>
                  <a:chExt cx="8591200" cy="2337695"/>
                </a:xfrm>
              </p:grpSpPr>
              <p:grpSp>
                <p:nvGrpSpPr>
                  <p:cNvPr id="2" name="Group 1">
                    <a:extLst>
                      <a:ext uri="{FF2B5EF4-FFF2-40B4-BE49-F238E27FC236}">
                        <a16:creationId xmlns:a16="http://schemas.microsoft.com/office/drawing/2014/main" id="{BD06F850-5EF7-4CC1-A761-9CFE7A26C733}"/>
                      </a:ext>
                    </a:extLst>
                  </p:cNvPr>
                  <p:cNvGrpSpPr/>
                  <p:nvPr/>
                </p:nvGrpSpPr>
                <p:grpSpPr>
                  <a:xfrm>
                    <a:off x="229272" y="2132856"/>
                    <a:ext cx="8560036" cy="1080120"/>
                    <a:chOff x="229272" y="2132856"/>
                    <a:chExt cx="8560036" cy="1080120"/>
                  </a:xfrm>
                </p:grpSpPr>
                <p:grpSp>
                  <p:nvGrpSpPr>
                    <p:cNvPr id="5" name="Group 26"/>
                    <p:cNvGrpSpPr/>
                    <p:nvPr/>
                  </p:nvGrpSpPr>
                  <p:grpSpPr>
                    <a:xfrm flipH="1">
                      <a:off x="1488224" y="2132856"/>
                      <a:ext cx="441052" cy="1080120"/>
                      <a:chOff x="611560" y="2060848"/>
                      <a:chExt cx="1224136" cy="3744416"/>
                    </a:xfrm>
                  </p:grpSpPr>
                  <p:grpSp>
                    <p:nvGrpSpPr>
                      <p:cNvPr id="6" name="Group 11"/>
                      <p:cNvGrpSpPr/>
                      <p:nvPr/>
                    </p:nvGrpSpPr>
                    <p:grpSpPr>
                      <a:xfrm>
                        <a:off x="611560" y="2060848"/>
                        <a:ext cx="1224136" cy="3744416"/>
                        <a:chOff x="611560" y="2060848"/>
                        <a:chExt cx="1224136" cy="3744416"/>
                      </a:xfrm>
                    </p:grpSpPr>
                    <p:sp>
                      <p:nvSpPr>
                        <p:cNvPr id="13" name="Oval 12"/>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stCxn id="13"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 name="Oval 6"/>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Oval 7"/>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71600" y="364502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26"/>
                    <p:cNvGrpSpPr/>
                    <p:nvPr/>
                  </p:nvGrpSpPr>
                  <p:grpSpPr>
                    <a:xfrm flipH="1">
                      <a:off x="858748" y="2132856"/>
                      <a:ext cx="441052" cy="1080120"/>
                      <a:chOff x="611560" y="2060848"/>
                      <a:chExt cx="1224136" cy="3744416"/>
                    </a:xfrm>
                  </p:grpSpPr>
                  <p:grpSp>
                    <p:nvGrpSpPr>
                      <p:cNvPr id="18" name="Group 11"/>
                      <p:cNvGrpSpPr/>
                      <p:nvPr/>
                    </p:nvGrpSpPr>
                    <p:grpSpPr>
                      <a:xfrm>
                        <a:off x="611560" y="2060848"/>
                        <a:ext cx="1224136" cy="3744416"/>
                        <a:chOff x="611560" y="2060848"/>
                        <a:chExt cx="1224136" cy="3744416"/>
                      </a:xfrm>
                    </p:grpSpPr>
                    <p:sp>
                      <p:nvSpPr>
                        <p:cNvPr id="25" name="Oval 24"/>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a:stCxn id="25"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9" name="Oval 18"/>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Oval 19"/>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6"/>
                    <p:cNvGrpSpPr/>
                    <p:nvPr/>
                  </p:nvGrpSpPr>
                  <p:grpSpPr>
                    <a:xfrm flipH="1">
                      <a:off x="229272" y="2132856"/>
                      <a:ext cx="441052" cy="1080120"/>
                      <a:chOff x="611560" y="2060848"/>
                      <a:chExt cx="1224136" cy="3744416"/>
                    </a:xfrm>
                  </p:grpSpPr>
                  <p:grpSp>
                    <p:nvGrpSpPr>
                      <p:cNvPr id="30" name="Group 11"/>
                      <p:cNvGrpSpPr/>
                      <p:nvPr/>
                    </p:nvGrpSpPr>
                    <p:grpSpPr>
                      <a:xfrm>
                        <a:off x="611560" y="2060848"/>
                        <a:ext cx="1224136" cy="3744416"/>
                        <a:chOff x="611560" y="2060848"/>
                        <a:chExt cx="1224136" cy="3744416"/>
                      </a:xfrm>
                    </p:grpSpPr>
                    <p:sp>
                      <p:nvSpPr>
                        <p:cNvPr id="37" name="Oval 36"/>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a:stCxn id="37"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Arc 39"/>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1" name="Oval 30"/>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2" name="Oval 31"/>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26"/>
                    <p:cNvGrpSpPr/>
                    <p:nvPr/>
                  </p:nvGrpSpPr>
                  <p:grpSpPr>
                    <a:xfrm flipH="1">
                      <a:off x="2117700" y="2132856"/>
                      <a:ext cx="441052" cy="1080120"/>
                      <a:chOff x="611560" y="2060848"/>
                      <a:chExt cx="1224136" cy="3744416"/>
                    </a:xfrm>
                  </p:grpSpPr>
                  <p:grpSp>
                    <p:nvGrpSpPr>
                      <p:cNvPr id="43" name="Group 11"/>
                      <p:cNvGrpSpPr/>
                      <p:nvPr/>
                    </p:nvGrpSpPr>
                    <p:grpSpPr>
                      <a:xfrm>
                        <a:off x="611560" y="2060848"/>
                        <a:ext cx="1224136" cy="3744416"/>
                        <a:chOff x="611560" y="2060848"/>
                        <a:chExt cx="1224136" cy="3744416"/>
                      </a:xfrm>
                    </p:grpSpPr>
                    <p:sp>
                      <p:nvSpPr>
                        <p:cNvPr id="50" name="Oval 49"/>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p:cNvCxnSpPr>
                          <a:stCxn id="50"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rc 52"/>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4" name="Oval 43"/>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5" name="Oval 44"/>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26"/>
                    <p:cNvGrpSpPr/>
                    <p:nvPr/>
                  </p:nvGrpSpPr>
                  <p:grpSpPr>
                    <a:xfrm flipH="1">
                      <a:off x="4194552" y="2132856"/>
                      <a:ext cx="441052" cy="1080120"/>
                      <a:chOff x="611560" y="2060848"/>
                      <a:chExt cx="1224136" cy="3744416"/>
                    </a:xfrm>
                  </p:grpSpPr>
                  <p:grpSp>
                    <p:nvGrpSpPr>
                      <p:cNvPr id="67" name="Group 11"/>
                      <p:cNvGrpSpPr/>
                      <p:nvPr/>
                    </p:nvGrpSpPr>
                    <p:grpSpPr>
                      <a:xfrm>
                        <a:off x="611560" y="2060848"/>
                        <a:ext cx="1224136" cy="3744416"/>
                        <a:chOff x="611560" y="2060848"/>
                        <a:chExt cx="1224136" cy="3744416"/>
                      </a:xfrm>
                    </p:grpSpPr>
                    <p:sp>
                      <p:nvSpPr>
                        <p:cNvPr id="74" name="Oval 73"/>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5" name="Straight Connector 74"/>
                        <p:cNvCxnSpPr>
                          <a:stCxn id="7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Arc 76"/>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8" name="Oval 67"/>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9" name="Oval 68"/>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26"/>
                    <p:cNvGrpSpPr/>
                    <p:nvPr/>
                  </p:nvGrpSpPr>
                  <p:grpSpPr>
                    <a:xfrm flipH="1">
                      <a:off x="3565076" y="2132856"/>
                      <a:ext cx="441052" cy="1080120"/>
                      <a:chOff x="611560" y="2060848"/>
                      <a:chExt cx="1224136" cy="3744416"/>
                    </a:xfrm>
                  </p:grpSpPr>
                  <p:grpSp>
                    <p:nvGrpSpPr>
                      <p:cNvPr id="79" name="Group 11"/>
                      <p:cNvGrpSpPr/>
                      <p:nvPr/>
                    </p:nvGrpSpPr>
                    <p:grpSpPr>
                      <a:xfrm>
                        <a:off x="611560" y="2060848"/>
                        <a:ext cx="1224136" cy="3744416"/>
                        <a:chOff x="611560" y="2060848"/>
                        <a:chExt cx="1224136" cy="3744416"/>
                      </a:xfrm>
                    </p:grpSpPr>
                    <p:sp>
                      <p:nvSpPr>
                        <p:cNvPr id="86" name="Oval 85"/>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Connector 86"/>
                        <p:cNvCxnSpPr>
                          <a:stCxn id="8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Arc 88"/>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80" name="Oval 79"/>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1" name="Oval 80"/>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 name="Group 26"/>
                    <p:cNvGrpSpPr/>
                    <p:nvPr/>
                  </p:nvGrpSpPr>
                  <p:grpSpPr>
                    <a:xfrm flipH="1">
                      <a:off x="2935600" y="2132856"/>
                      <a:ext cx="441052" cy="1080120"/>
                      <a:chOff x="611560" y="2060848"/>
                      <a:chExt cx="1224136" cy="3744416"/>
                    </a:xfrm>
                  </p:grpSpPr>
                  <p:grpSp>
                    <p:nvGrpSpPr>
                      <p:cNvPr id="92" name="Group 11"/>
                      <p:cNvGrpSpPr/>
                      <p:nvPr/>
                    </p:nvGrpSpPr>
                    <p:grpSpPr>
                      <a:xfrm>
                        <a:off x="611560" y="2060848"/>
                        <a:ext cx="1224136" cy="3744416"/>
                        <a:chOff x="611560" y="2060848"/>
                        <a:chExt cx="1224136" cy="3744416"/>
                      </a:xfrm>
                    </p:grpSpPr>
                    <p:sp>
                      <p:nvSpPr>
                        <p:cNvPr id="99" name="Oval 98"/>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 name="Straight Connector 99"/>
                        <p:cNvCxnSpPr>
                          <a:stCxn id="99"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Arc 101"/>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93" name="Oval 92"/>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4" name="Oval 93"/>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2" name="Group 26"/>
                    <p:cNvGrpSpPr/>
                    <p:nvPr/>
                  </p:nvGrpSpPr>
                  <p:grpSpPr>
                    <a:xfrm flipH="1">
                      <a:off x="6271404" y="2132856"/>
                      <a:ext cx="441052" cy="1080120"/>
                      <a:chOff x="611560" y="2060848"/>
                      <a:chExt cx="1224136" cy="3744416"/>
                    </a:xfrm>
                  </p:grpSpPr>
                  <p:grpSp>
                    <p:nvGrpSpPr>
                      <p:cNvPr id="113" name="Group 11"/>
                      <p:cNvGrpSpPr/>
                      <p:nvPr/>
                    </p:nvGrpSpPr>
                    <p:grpSpPr>
                      <a:xfrm>
                        <a:off x="611560" y="2060848"/>
                        <a:ext cx="1224136" cy="3744416"/>
                        <a:chOff x="611560" y="2060848"/>
                        <a:chExt cx="1224136" cy="3744416"/>
                      </a:xfrm>
                    </p:grpSpPr>
                    <p:sp>
                      <p:nvSpPr>
                        <p:cNvPr id="120" name="Oval 119"/>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1" name="Straight Connector 120"/>
                        <p:cNvCxnSpPr>
                          <a:stCxn id="120"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Arc 122"/>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14" name="Oval 113"/>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5" name="Oval 114"/>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4" name="Group 26"/>
                    <p:cNvGrpSpPr/>
                    <p:nvPr/>
                  </p:nvGrpSpPr>
                  <p:grpSpPr>
                    <a:xfrm flipH="1">
                      <a:off x="5641928" y="2132856"/>
                      <a:ext cx="441052" cy="1080120"/>
                      <a:chOff x="611560" y="2060848"/>
                      <a:chExt cx="1224136" cy="3744416"/>
                    </a:xfrm>
                  </p:grpSpPr>
                  <p:grpSp>
                    <p:nvGrpSpPr>
                      <p:cNvPr id="125" name="Group 11"/>
                      <p:cNvGrpSpPr/>
                      <p:nvPr/>
                    </p:nvGrpSpPr>
                    <p:grpSpPr>
                      <a:xfrm>
                        <a:off x="611560" y="2060848"/>
                        <a:ext cx="1224136" cy="3744416"/>
                        <a:chOff x="611560" y="2060848"/>
                        <a:chExt cx="1224136" cy="3744416"/>
                      </a:xfrm>
                    </p:grpSpPr>
                    <p:sp>
                      <p:nvSpPr>
                        <p:cNvPr id="132" name="Oval 131"/>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3" name="Straight Connector 132"/>
                        <p:cNvCxnSpPr>
                          <a:stCxn id="13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Arc 134"/>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26" name="Oval 125"/>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7" name="Oval 126"/>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6" name="Group 26"/>
                    <p:cNvGrpSpPr/>
                    <p:nvPr/>
                  </p:nvGrpSpPr>
                  <p:grpSpPr>
                    <a:xfrm flipH="1">
                      <a:off x="5012452" y="2132856"/>
                      <a:ext cx="441052" cy="1080120"/>
                      <a:chOff x="611560" y="2060848"/>
                      <a:chExt cx="1224136" cy="3744416"/>
                    </a:xfrm>
                  </p:grpSpPr>
                  <p:grpSp>
                    <p:nvGrpSpPr>
                      <p:cNvPr id="137" name="Group 11"/>
                      <p:cNvGrpSpPr/>
                      <p:nvPr/>
                    </p:nvGrpSpPr>
                    <p:grpSpPr>
                      <a:xfrm>
                        <a:off x="611560" y="2060848"/>
                        <a:ext cx="1224136" cy="3744416"/>
                        <a:chOff x="611560" y="2060848"/>
                        <a:chExt cx="1224136" cy="3744416"/>
                      </a:xfrm>
                    </p:grpSpPr>
                    <p:sp>
                      <p:nvSpPr>
                        <p:cNvPr id="144" name="Oval 143"/>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5" name="Straight Connector 144"/>
                        <p:cNvCxnSpPr>
                          <a:stCxn id="14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38" name="Oval 137"/>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9" name="Oval 138"/>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26"/>
                    <p:cNvGrpSpPr/>
                    <p:nvPr/>
                  </p:nvGrpSpPr>
                  <p:grpSpPr>
                    <a:xfrm flipH="1">
                      <a:off x="8348256" y="2132856"/>
                      <a:ext cx="441052" cy="1080120"/>
                      <a:chOff x="611560" y="2060848"/>
                      <a:chExt cx="1224136" cy="3744416"/>
                    </a:xfrm>
                  </p:grpSpPr>
                  <p:grpSp>
                    <p:nvGrpSpPr>
                      <p:cNvPr id="159" name="Group 11"/>
                      <p:cNvGrpSpPr/>
                      <p:nvPr/>
                    </p:nvGrpSpPr>
                    <p:grpSpPr>
                      <a:xfrm>
                        <a:off x="611560" y="2060848"/>
                        <a:ext cx="1224136" cy="3744416"/>
                        <a:chOff x="611560" y="2060848"/>
                        <a:chExt cx="1224136" cy="3744416"/>
                      </a:xfrm>
                    </p:grpSpPr>
                    <p:sp>
                      <p:nvSpPr>
                        <p:cNvPr id="166" name="Oval 165"/>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7" name="Straight Connector 166"/>
                        <p:cNvCxnSpPr>
                          <a:stCxn id="16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Arc 168"/>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60" name="Oval 159"/>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1" name="Oval 160"/>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26"/>
                    <p:cNvGrpSpPr/>
                    <p:nvPr/>
                  </p:nvGrpSpPr>
                  <p:grpSpPr>
                    <a:xfrm flipH="1">
                      <a:off x="7718780" y="2132856"/>
                      <a:ext cx="441052" cy="1080120"/>
                      <a:chOff x="611560" y="2060848"/>
                      <a:chExt cx="1224136" cy="3744416"/>
                    </a:xfrm>
                  </p:grpSpPr>
                  <p:grpSp>
                    <p:nvGrpSpPr>
                      <p:cNvPr id="171" name="Group 11"/>
                      <p:cNvGrpSpPr/>
                      <p:nvPr/>
                    </p:nvGrpSpPr>
                    <p:grpSpPr>
                      <a:xfrm>
                        <a:off x="611560" y="2060848"/>
                        <a:ext cx="1224136" cy="3744416"/>
                        <a:chOff x="611560" y="2060848"/>
                        <a:chExt cx="1224136" cy="3744416"/>
                      </a:xfrm>
                    </p:grpSpPr>
                    <p:sp>
                      <p:nvSpPr>
                        <p:cNvPr id="178" name="Oval 177"/>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9" name="Straight Connector 178"/>
                        <p:cNvCxnSpPr>
                          <a:stCxn id="17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Arc 180"/>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72" name="Oval 171"/>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3" name="Oval 172"/>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 name="Group 26"/>
                    <p:cNvGrpSpPr/>
                    <p:nvPr/>
                  </p:nvGrpSpPr>
                  <p:grpSpPr>
                    <a:xfrm flipH="1">
                      <a:off x="7089304" y="2132856"/>
                      <a:ext cx="441052" cy="1080120"/>
                      <a:chOff x="611560" y="2060848"/>
                      <a:chExt cx="1224136" cy="3744416"/>
                    </a:xfrm>
                  </p:grpSpPr>
                  <p:grpSp>
                    <p:nvGrpSpPr>
                      <p:cNvPr id="184" name="Group 11"/>
                      <p:cNvGrpSpPr/>
                      <p:nvPr/>
                    </p:nvGrpSpPr>
                    <p:grpSpPr>
                      <a:xfrm>
                        <a:off x="611560" y="2060848"/>
                        <a:ext cx="1224136" cy="3744416"/>
                        <a:chOff x="611560" y="2060848"/>
                        <a:chExt cx="1224136" cy="3744416"/>
                      </a:xfrm>
                    </p:grpSpPr>
                    <p:sp>
                      <p:nvSpPr>
                        <p:cNvPr id="191" name="Oval 190"/>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2" name="Straight Connector 191"/>
                        <p:cNvCxnSpPr>
                          <a:stCxn id="191"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Arc 193"/>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85" name="Oval 184"/>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6" name="Oval 185"/>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5" name="Group 54">
                    <a:extLst>
                      <a:ext uri="{FF2B5EF4-FFF2-40B4-BE49-F238E27FC236}">
                        <a16:creationId xmlns:a16="http://schemas.microsoft.com/office/drawing/2014/main" id="{85E07BC0-AE78-4B2F-B117-04964C7B7D8E}"/>
                      </a:ext>
                    </a:extLst>
                  </p:cNvPr>
                  <p:cNvGrpSpPr/>
                  <p:nvPr/>
                </p:nvGrpSpPr>
                <p:grpSpPr>
                  <a:xfrm>
                    <a:off x="251520" y="3212976"/>
                    <a:ext cx="8568952" cy="461665"/>
                    <a:chOff x="251520" y="3212976"/>
                    <a:chExt cx="8568952" cy="461665"/>
                  </a:xfrm>
                </p:grpSpPr>
                <p:sp>
                  <p:nvSpPr>
                    <p:cNvPr id="507" name="TextBox 506"/>
                    <p:cNvSpPr txBox="1"/>
                    <p:nvPr/>
                  </p:nvSpPr>
                  <p:spPr>
                    <a:xfrm>
                      <a:off x="251520" y="3212976"/>
                      <a:ext cx="432048" cy="461665"/>
                    </a:xfrm>
                    <a:prstGeom prst="rect">
                      <a:avLst/>
                    </a:prstGeom>
                    <a:noFill/>
                  </p:spPr>
                  <p:txBody>
                    <a:bodyPr wrap="square" rtlCol="0">
                      <a:spAutoFit/>
                    </a:bodyPr>
                    <a:lstStyle/>
                    <a:p>
                      <a:pPr algn="ctr"/>
                      <a:r>
                        <a:rPr lang="en-GB" sz="2400" b="1"/>
                        <a:t>B</a:t>
                      </a:r>
                      <a:endParaRPr lang="en-GB" sz="2400" b="1" dirty="0"/>
                    </a:p>
                  </p:txBody>
                </p:sp>
                <p:sp>
                  <p:nvSpPr>
                    <p:cNvPr id="509" name="TextBox 508"/>
                    <p:cNvSpPr txBox="1"/>
                    <p:nvPr/>
                  </p:nvSpPr>
                  <p:spPr>
                    <a:xfrm>
                      <a:off x="875589" y="3212976"/>
                      <a:ext cx="432048" cy="461665"/>
                    </a:xfrm>
                    <a:prstGeom prst="rect">
                      <a:avLst/>
                    </a:prstGeom>
                    <a:noFill/>
                  </p:spPr>
                  <p:txBody>
                    <a:bodyPr wrap="square" rtlCol="0">
                      <a:spAutoFit/>
                    </a:bodyPr>
                    <a:lstStyle/>
                    <a:p>
                      <a:pPr algn="ctr"/>
                      <a:r>
                        <a:rPr lang="en-GB" sz="2400" b="1" dirty="0"/>
                        <a:t>A</a:t>
                      </a:r>
                    </a:p>
                  </p:txBody>
                </p:sp>
                <p:sp>
                  <p:nvSpPr>
                    <p:cNvPr id="513" name="TextBox 512"/>
                    <p:cNvSpPr txBox="1"/>
                    <p:nvPr/>
                  </p:nvSpPr>
                  <p:spPr>
                    <a:xfrm>
                      <a:off x="1499658" y="3212976"/>
                      <a:ext cx="432048" cy="461665"/>
                    </a:xfrm>
                    <a:prstGeom prst="rect">
                      <a:avLst/>
                    </a:prstGeom>
                    <a:noFill/>
                  </p:spPr>
                  <p:txBody>
                    <a:bodyPr wrap="square" rtlCol="0">
                      <a:spAutoFit/>
                    </a:bodyPr>
                    <a:lstStyle/>
                    <a:p>
                      <a:pPr algn="ctr"/>
                      <a:r>
                        <a:rPr lang="en-GB" sz="2400" b="1" dirty="0"/>
                        <a:t>G</a:t>
                      </a:r>
                    </a:p>
                  </p:txBody>
                </p:sp>
                <p:sp>
                  <p:nvSpPr>
                    <p:cNvPr id="514" name="TextBox 513"/>
                    <p:cNvSpPr txBox="1"/>
                    <p:nvPr/>
                  </p:nvSpPr>
                  <p:spPr>
                    <a:xfrm>
                      <a:off x="2123728" y="3212976"/>
                      <a:ext cx="432048" cy="461665"/>
                    </a:xfrm>
                    <a:prstGeom prst="rect">
                      <a:avLst/>
                    </a:prstGeom>
                    <a:noFill/>
                  </p:spPr>
                  <p:txBody>
                    <a:bodyPr wrap="square" rtlCol="0">
                      <a:spAutoFit/>
                    </a:bodyPr>
                    <a:lstStyle/>
                    <a:p>
                      <a:pPr algn="ctr"/>
                      <a:r>
                        <a:rPr lang="en-GB" sz="2400" b="1" dirty="0"/>
                        <a:t>A</a:t>
                      </a:r>
                    </a:p>
                  </p:txBody>
                </p:sp>
                <p:sp>
                  <p:nvSpPr>
                    <p:cNvPr id="515" name="TextBox 514"/>
                    <p:cNvSpPr txBox="1"/>
                    <p:nvPr/>
                  </p:nvSpPr>
                  <p:spPr>
                    <a:xfrm>
                      <a:off x="6300192" y="3212976"/>
                      <a:ext cx="432048" cy="461665"/>
                    </a:xfrm>
                    <a:prstGeom prst="rect">
                      <a:avLst/>
                    </a:prstGeom>
                    <a:noFill/>
                  </p:spPr>
                  <p:txBody>
                    <a:bodyPr wrap="square" rtlCol="0">
                      <a:spAutoFit/>
                    </a:bodyPr>
                    <a:lstStyle/>
                    <a:p>
                      <a:pPr algn="ctr"/>
                      <a:r>
                        <a:rPr lang="en-GB" sz="2400" b="1" dirty="0"/>
                        <a:t>A</a:t>
                      </a:r>
                    </a:p>
                  </p:txBody>
                </p:sp>
                <p:sp>
                  <p:nvSpPr>
                    <p:cNvPr id="516" name="TextBox 515"/>
                    <p:cNvSpPr txBox="1"/>
                    <p:nvPr/>
                  </p:nvSpPr>
                  <p:spPr>
                    <a:xfrm>
                      <a:off x="5652120" y="3212976"/>
                      <a:ext cx="432048" cy="461665"/>
                    </a:xfrm>
                    <a:prstGeom prst="rect">
                      <a:avLst/>
                    </a:prstGeom>
                    <a:noFill/>
                  </p:spPr>
                  <p:txBody>
                    <a:bodyPr wrap="square" rtlCol="0">
                      <a:spAutoFit/>
                    </a:bodyPr>
                    <a:lstStyle/>
                    <a:p>
                      <a:pPr algn="ctr"/>
                      <a:r>
                        <a:rPr lang="en-GB" sz="2400" b="1" dirty="0"/>
                        <a:t>A</a:t>
                      </a:r>
                    </a:p>
                  </p:txBody>
                </p:sp>
                <p:sp>
                  <p:nvSpPr>
                    <p:cNvPr id="517" name="TextBox 516"/>
                    <p:cNvSpPr txBox="1"/>
                    <p:nvPr/>
                  </p:nvSpPr>
                  <p:spPr>
                    <a:xfrm>
                      <a:off x="5004048" y="3212976"/>
                      <a:ext cx="432048" cy="461665"/>
                    </a:xfrm>
                    <a:prstGeom prst="rect">
                      <a:avLst/>
                    </a:prstGeom>
                    <a:noFill/>
                  </p:spPr>
                  <p:txBody>
                    <a:bodyPr wrap="square" rtlCol="0">
                      <a:spAutoFit/>
                    </a:bodyPr>
                    <a:lstStyle/>
                    <a:p>
                      <a:pPr algn="ctr"/>
                      <a:r>
                        <a:rPr lang="en-GB" sz="2400" b="1" dirty="0"/>
                        <a:t>A</a:t>
                      </a:r>
                    </a:p>
                  </p:txBody>
                </p:sp>
                <p:sp>
                  <p:nvSpPr>
                    <p:cNvPr id="518" name="TextBox 517"/>
                    <p:cNvSpPr txBox="1"/>
                    <p:nvPr/>
                  </p:nvSpPr>
                  <p:spPr>
                    <a:xfrm>
                      <a:off x="4211960" y="3212976"/>
                      <a:ext cx="432048" cy="461665"/>
                    </a:xfrm>
                    <a:prstGeom prst="rect">
                      <a:avLst/>
                    </a:prstGeom>
                    <a:noFill/>
                  </p:spPr>
                  <p:txBody>
                    <a:bodyPr wrap="square" rtlCol="0">
                      <a:spAutoFit/>
                    </a:bodyPr>
                    <a:lstStyle/>
                    <a:p>
                      <a:pPr algn="ctr"/>
                      <a:r>
                        <a:rPr lang="en-GB" sz="2400" b="1"/>
                        <a:t>B</a:t>
                      </a:r>
                      <a:endParaRPr lang="en-GB" sz="2400" b="1" dirty="0"/>
                    </a:p>
                  </p:txBody>
                </p:sp>
                <p:sp>
                  <p:nvSpPr>
                    <p:cNvPr id="519" name="TextBox 518"/>
                    <p:cNvSpPr txBox="1"/>
                    <p:nvPr/>
                  </p:nvSpPr>
                  <p:spPr>
                    <a:xfrm>
                      <a:off x="3599892" y="3212976"/>
                      <a:ext cx="432048" cy="461665"/>
                    </a:xfrm>
                    <a:prstGeom prst="rect">
                      <a:avLst/>
                    </a:prstGeom>
                    <a:noFill/>
                  </p:spPr>
                  <p:txBody>
                    <a:bodyPr wrap="square" rtlCol="0">
                      <a:spAutoFit/>
                    </a:bodyPr>
                    <a:lstStyle/>
                    <a:p>
                      <a:pPr algn="ctr"/>
                      <a:r>
                        <a:rPr lang="en-GB" sz="2400" b="1"/>
                        <a:t>B</a:t>
                      </a:r>
                      <a:endParaRPr lang="en-GB" sz="2400" b="1" dirty="0"/>
                    </a:p>
                  </p:txBody>
                </p:sp>
                <p:sp>
                  <p:nvSpPr>
                    <p:cNvPr id="520" name="TextBox 519"/>
                    <p:cNvSpPr txBox="1"/>
                    <p:nvPr/>
                  </p:nvSpPr>
                  <p:spPr>
                    <a:xfrm>
                      <a:off x="2987824" y="3212976"/>
                      <a:ext cx="432048" cy="461665"/>
                    </a:xfrm>
                    <a:prstGeom prst="rect">
                      <a:avLst/>
                    </a:prstGeom>
                    <a:noFill/>
                  </p:spPr>
                  <p:txBody>
                    <a:bodyPr wrap="square" rtlCol="0">
                      <a:spAutoFit/>
                    </a:bodyPr>
                    <a:lstStyle/>
                    <a:p>
                      <a:pPr algn="ctr"/>
                      <a:r>
                        <a:rPr lang="en-GB" sz="2400" b="1"/>
                        <a:t>B</a:t>
                      </a:r>
                      <a:endParaRPr lang="en-GB" sz="2400" b="1" dirty="0"/>
                    </a:p>
                  </p:txBody>
                </p:sp>
                <p:sp>
                  <p:nvSpPr>
                    <p:cNvPr id="521" name="TextBox 520"/>
                    <p:cNvSpPr txBox="1"/>
                    <p:nvPr/>
                  </p:nvSpPr>
                  <p:spPr>
                    <a:xfrm>
                      <a:off x="8388424" y="3212976"/>
                      <a:ext cx="432048" cy="461665"/>
                    </a:xfrm>
                    <a:prstGeom prst="rect">
                      <a:avLst/>
                    </a:prstGeom>
                    <a:noFill/>
                  </p:spPr>
                  <p:txBody>
                    <a:bodyPr wrap="square" rtlCol="0">
                      <a:spAutoFit/>
                    </a:bodyPr>
                    <a:lstStyle/>
                    <a:p>
                      <a:pPr algn="ctr"/>
                      <a:r>
                        <a:rPr lang="en-GB" sz="2400" b="1"/>
                        <a:t>B</a:t>
                      </a:r>
                      <a:endParaRPr lang="en-GB" sz="2400" b="1" dirty="0"/>
                    </a:p>
                  </p:txBody>
                </p:sp>
                <p:sp>
                  <p:nvSpPr>
                    <p:cNvPr id="522" name="TextBox 521"/>
                    <p:cNvSpPr txBox="1"/>
                    <p:nvPr/>
                  </p:nvSpPr>
                  <p:spPr>
                    <a:xfrm>
                      <a:off x="7740352" y="3212976"/>
                      <a:ext cx="432048" cy="461665"/>
                    </a:xfrm>
                    <a:prstGeom prst="rect">
                      <a:avLst/>
                    </a:prstGeom>
                    <a:noFill/>
                  </p:spPr>
                  <p:txBody>
                    <a:bodyPr wrap="square" rtlCol="0">
                      <a:spAutoFit/>
                    </a:bodyPr>
                    <a:lstStyle/>
                    <a:p>
                      <a:pPr algn="ctr"/>
                      <a:r>
                        <a:rPr lang="en-GB" sz="2400" b="1"/>
                        <a:t>B</a:t>
                      </a:r>
                      <a:endParaRPr lang="en-GB" sz="2400" b="1" dirty="0"/>
                    </a:p>
                  </p:txBody>
                </p:sp>
                <p:sp>
                  <p:nvSpPr>
                    <p:cNvPr id="523" name="TextBox 522"/>
                    <p:cNvSpPr txBox="1"/>
                    <p:nvPr/>
                  </p:nvSpPr>
                  <p:spPr>
                    <a:xfrm>
                      <a:off x="7092280" y="3212976"/>
                      <a:ext cx="432048" cy="461665"/>
                    </a:xfrm>
                    <a:prstGeom prst="rect">
                      <a:avLst/>
                    </a:prstGeom>
                    <a:noFill/>
                  </p:spPr>
                  <p:txBody>
                    <a:bodyPr wrap="square" rtlCol="0">
                      <a:spAutoFit/>
                    </a:bodyPr>
                    <a:lstStyle/>
                    <a:p>
                      <a:pPr algn="ctr"/>
                      <a:r>
                        <a:rPr lang="en-GB" sz="2400" b="1"/>
                        <a:t>B</a:t>
                      </a:r>
                      <a:endParaRPr lang="en-GB" sz="2400" b="1" dirty="0"/>
                    </a:p>
                  </p:txBody>
                </p:sp>
              </p:grpSp>
              <p:grpSp>
                <p:nvGrpSpPr>
                  <p:cNvPr id="204" name="Group 203">
                    <a:extLst>
                      <a:ext uri="{FF2B5EF4-FFF2-40B4-BE49-F238E27FC236}">
                        <a16:creationId xmlns:a16="http://schemas.microsoft.com/office/drawing/2014/main" id="{B85EC9D5-BAD9-4704-8843-F64BFBDE905C}"/>
                      </a:ext>
                    </a:extLst>
                  </p:cNvPr>
                  <p:cNvGrpSpPr/>
                  <p:nvPr/>
                </p:nvGrpSpPr>
                <p:grpSpPr>
                  <a:xfrm>
                    <a:off x="368916" y="1336946"/>
                    <a:ext cx="8295779" cy="706603"/>
                    <a:chOff x="370814" y="1365862"/>
                    <a:chExt cx="8295779" cy="706603"/>
                  </a:xfrm>
                </p:grpSpPr>
                <p:pic>
                  <p:nvPicPr>
                    <p:cNvPr id="536" name="Picture 535">
                      <a:extLst>
                        <a:ext uri="{FF2B5EF4-FFF2-40B4-BE49-F238E27FC236}">
                          <a16:creationId xmlns:a16="http://schemas.microsoft.com/office/drawing/2014/main" id="{B2CB6DD2-51BF-4FB5-A31B-953E56C42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490" y="1365862"/>
                      <a:ext cx="210770" cy="706603"/>
                    </a:xfrm>
                    <a:prstGeom prst="rect">
                      <a:avLst/>
                    </a:prstGeom>
                  </p:spPr>
                </p:pic>
                <p:pic>
                  <p:nvPicPr>
                    <p:cNvPr id="537" name="Picture 536">
                      <a:extLst>
                        <a:ext uri="{FF2B5EF4-FFF2-40B4-BE49-F238E27FC236}">
                          <a16:creationId xmlns:a16="http://schemas.microsoft.com/office/drawing/2014/main" id="{6BA909E9-1220-4CC2-BA41-F7931C3884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467" y="1365862"/>
                      <a:ext cx="210770" cy="706603"/>
                    </a:xfrm>
                    <a:prstGeom prst="rect">
                      <a:avLst/>
                    </a:prstGeom>
                  </p:spPr>
                </p:pic>
                <p:pic>
                  <p:nvPicPr>
                    <p:cNvPr id="538" name="Picture 537">
                      <a:extLst>
                        <a:ext uri="{FF2B5EF4-FFF2-40B4-BE49-F238E27FC236}">
                          <a16:creationId xmlns:a16="http://schemas.microsoft.com/office/drawing/2014/main" id="{F6994A52-4CC6-4DF6-A1FD-51159B4C7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14" y="1365862"/>
                      <a:ext cx="210770" cy="706603"/>
                    </a:xfrm>
                    <a:prstGeom prst="rect">
                      <a:avLst/>
                    </a:prstGeom>
                  </p:spPr>
                </p:pic>
                <p:pic>
                  <p:nvPicPr>
                    <p:cNvPr id="539" name="Picture 538">
                      <a:extLst>
                        <a:ext uri="{FF2B5EF4-FFF2-40B4-BE49-F238E27FC236}">
                          <a16:creationId xmlns:a16="http://schemas.microsoft.com/office/drawing/2014/main" id="{427AD6AA-50C6-493C-A9F9-087108202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5880" y="1365862"/>
                      <a:ext cx="210770" cy="706603"/>
                    </a:xfrm>
                    <a:prstGeom prst="rect">
                      <a:avLst/>
                    </a:prstGeom>
                  </p:spPr>
                </p:pic>
                <p:pic>
                  <p:nvPicPr>
                    <p:cNvPr id="540" name="Picture 539">
                      <a:extLst>
                        <a:ext uri="{FF2B5EF4-FFF2-40B4-BE49-F238E27FC236}">
                          <a16:creationId xmlns:a16="http://schemas.microsoft.com/office/drawing/2014/main" id="{894EB252-F671-4E73-9956-6FF3110E05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06" y="1365862"/>
                      <a:ext cx="210770" cy="706603"/>
                    </a:xfrm>
                    <a:prstGeom prst="rect">
                      <a:avLst/>
                    </a:prstGeom>
                  </p:spPr>
                </p:pic>
                <p:pic>
                  <p:nvPicPr>
                    <p:cNvPr id="541" name="Picture 540">
                      <a:extLst>
                        <a:ext uri="{FF2B5EF4-FFF2-40B4-BE49-F238E27FC236}">
                          <a16:creationId xmlns:a16="http://schemas.microsoft.com/office/drawing/2014/main" id="{25F89B57-1E36-43B8-8450-8AD659E65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84" y="1365862"/>
                      <a:ext cx="210770" cy="706603"/>
                    </a:xfrm>
                    <a:prstGeom prst="rect">
                      <a:avLst/>
                    </a:prstGeom>
                  </p:spPr>
                </p:pic>
                <p:pic>
                  <p:nvPicPr>
                    <p:cNvPr id="542" name="Picture 541">
                      <a:extLst>
                        <a:ext uri="{FF2B5EF4-FFF2-40B4-BE49-F238E27FC236}">
                          <a16:creationId xmlns:a16="http://schemas.microsoft.com/office/drawing/2014/main" id="{7BD7095E-8C94-4002-A064-BD3F18A82E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9864" y="1365862"/>
                      <a:ext cx="210770" cy="706603"/>
                    </a:xfrm>
                    <a:prstGeom prst="rect">
                      <a:avLst/>
                    </a:prstGeom>
                  </p:spPr>
                </p:pic>
                <p:pic>
                  <p:nvPicPr>
                    <p:cNvPr id="543" name="Picture 542">
                      <a:extLst>
                        <a:ext uri="{FF2B5EF4-FFF2-40B4-BE49-F238E27FC236}">
                          <a16:creationId xmlns:a16="http://schemas.microsoft.com/office/drawing/2014/main" id="{12C3ECB8-1A68-4EF7-8498-4C03AA55A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069" y="1365862"/>
                      <a:ext cx="210770" cy="706603"/>
                    </a:xfrm>
                    <a:prstGeom prst="rect">
                      <a:avLst/>
                    </a:prstGeom>
                  </p:spPr>
                </p:pic>
                <p:pic>
                  <p:nvPicPr>
                    <p:cNvPr id="544" name="Picture 543">
                      <a:extLst>
                        <a:ext uri="{FF2B5EF4-FFF2-40B4-BE49-F238E27FC236}">
                          <a16:creationId xmlns:a16="http://schemas.microsoft.com/office/drawing/2014/main" id="{7AE2280E-A605-416B-A687-B6495766E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7355" y="1365862"/>
                      <a:ext cx="210770" cy="706603"/>
                    </a:xfrm>
                    <a:prstGeom prst="rect">
                      <a:avLst/>
                    </a:prstGeom>
                  </p:spPr>
                </p:pic>
                <p:pic>
                  <p:nvPicPr>
                    <p:cNvPr id="545" name="Picture 544">
                      <a:extLst>
                        <a:ext uri="{FF2B5EF4-FFF2-40B4-BE49-F238E27FC236}">
                          <a16:creationId xmlns:a16="http://schemas.microsoft.com/office/drawing/2014/main" id="{71B03021-75A8-4A6E-A771-1D0E4E8B8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8857" y="1365862"/>
                      <a:ext cx="210770" cy="706603"/>
                    </a:xfrm>
                    <a:prstGeom prst="rect">
                      <a:avLst/>
                    </a:prstGeom>
                  </p:spPr>
                </p:pic>
                <p:pic>
                  <p:nvPicPr>
                    <p:cNvPr id="556" name="Picture 555">
                      <a:extLst>
                        <a:ext uri="{FF2B5EF4-FFF2-40B4-BE49-F238E27FC236}">
                          <a16:creationId xmlns:a16="http://schemas.microsoft.com/office/drawing/2014/main" id="{8756D3DC-0245-4586-9089-40A3FAFA73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0276" y="1405140"/>
                      <a:ext cx="195622" cy="667325"/>
                    </a:xfrm>
                    <a:prstGeom prst="rect">
                      <a:avLst/>
                    </a:prstGeom>
                  </p:spPr>
                </p:pic>
                <p:pic>
                  <p:nvPicPr>
                    <p:cNvPr id="557" name="Picture 556">
                      <a:extLst>
                        <a:ext uri="{FF2B5EF4-FFF2-40B4-BE49-F238E27FC236}">
                          <a16:creationId xmlns:a16="http://schemas.microsoft.com/office/drawing/2014/main" id="{73463242-1263-4D70-A575-331F8AFA16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0971" y="1405140"/>
                      <a:ext cx="195622" cy="667325"/>
                    </a:xfrm>
                    <a:prstGeom prst="rect">
                      <a:avLst/>
                    </a:prstGeom>
                  </p:spPr>
                </p:pic>
                <p:pic>
                  <p:nvPicPr>
                    <p:cNvPr id="558" name="Picture 557">
                      <a:extLst>
                        <a:ext uri="{FF2B5EF4-FFF2-40B4-BE49-F238E27FC236}">
                          <a16:creationId xmlns:a16="http://schemas.microsoft.com/office/drawing/2014/main" id="{234FD7A3-B82E-4306-94B3-EE152E9F9F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891" y="1405140"/>
                      <a:ext cx="195622" cy="667325"/>
                    </a:xfrm>
                    <a:prstGeom prst="rect">
                      <a:avLst/>
                    </a:prstGeom>
                  </p:spPr>
                </p:pic>
              </p:grpSp>
            </p:grpSp>
          </p:grpSp>
        </p:grpSp>
      </p:grpSp>
      <p:grpSp>
        <p:nvGrpSpPr>
          <p:cNvPr id="63" name="Group 62">
            <a:extLst>
              <a:ext uri="{FF2B5EF4-FFF2-40B4-BE49-F238E27FC236}">
                <a16:creationId xmlns:a16="http://schemas.microsoft.com/office/drawing/2014/main" id="{5B2B8372-443E-4C87-B7C3-A3D2F1A43FC1}"/>
              </a:ext>
            </a:extLst>
          </p:cNvPr>
          <p:cNvGrpSpPr/>
          <p:nvPr/>
        </p:nvGrpSpPr>
        <p:grpSpPr>
          <a:xfrm>
            <a:off x="531442" y="4059816"/>
            <a:ext cx="8081116" cy="2372833"/>
            <a:chOff x="304312" y="4059816"/>
            <a:chExt cx="8081116" cy="2372833"/>
          </a:xfrm>
        </p:grpSpPr>
        <p:sp>
          <p:nvSpPr>
            <p:cNvPr id="532" name="TextBox 531"/>
            <p:cNvSpPr txBox="1"/>
            <p:nvPr/>
          </p:nvSpPr>
          <p:spPr>
            <a:xfrm>
              <a:off x="3059832" y="5949280"/>
              <a:ext cx="432048" cy="461665"/>
            </a:xfrm>
            <a:prstGeom prst="rect">
              <a:avLst/>
            </a:prstGeom>
            <a:noFill/>
          </p:spPr>
          <p:txBody>
            <a:bodyPr wrap="square" rtlCol="0">
              <a:spAutoFit/>
            </a:bodyPr>
            <a:lstStyle/>
            <a:p>
              <a:pPr algn="ctr"/>
              <a:r>
                <a:rPr lang="en-GB" sz="2400" b="1" dirty="0"/>
                <a:t>B</a:t>
              </a:r>
            </a:p>
          </p:txBody>
        </p:sp>
        <p:grpSp>
          <p:nvGrpSpPr>
            <p:cNvPr id="62" name="Group 61">
              <a:extLst>
                <a:ext uri="{FF2B5EF4-FFF2-40B4-BE49-F238E27FC236}">
                  <a16:creationId xmlns:a16="http://schemas.microsoft.com/office/drawing/2014/main" id="{13D1B02C-6781-468B-A768-93139FF7D29B}"/>
                </a:ext>
              </a:extLst>
            </p:cNvPr>
            <p:cNvGrpSpPr/>
            <p:nvPr/>
          </p:nvGrpSpPr>
          <p:grpSpPr>
            <a:xfrm>
              <a:off x="304312" y="4059816"/>
              <a:ext cx="8081116" cy="2372833"/>
              <a:chOff x="304312" y="4059816"/>
              <a:chExt cx="8081116" cy="2372833"/>
            </a:xfrm>
          </p:grpSpPr>
          <p:grpSp>
            <p:nvGrpSpPr>
              <p:cNvPr id="494" name="Group 26"/>
              <p:cNvGrpSpPr/>
              <p:nvPr/>
            </p:nvGrpSpPr>
            <p:grpSpPr>
              <a:xfrm flipH="1">
                <a:off x="7740352" y="4869160"/>
                <a:ext cx="441052" cy="1080120"/>
                <a:chOff x="611560" y="2060848"/>
                <a:chExt cx="1224136" cy="3744416"/>
              </a:xfrm>
            </p:grpSpPr>
            <p:grpSp>
              <p:nvGrpSpPr>
                <p:cNvPr id="495" name="Group 11"/>
                <p:cNvGrpSpPr/>
                <p:nvPr/>
              </p:nvGrpSpPr>
              <p:grpSpPr>
                <a:xfrm>
                  <a:off x="611560" y="2060848"/>
                  <a:ext cx="1224136" cy="3744416"/>
                  <a:chOff x="611560" y="2060848"/>
                  <a:chExt cx="1224136" cy="3744416"/>
                </a:xfrm>
              </p:grpSpPr>
              <p:sp>
                <p:nvSpPr>
                  <p:cNvPr id="502" name="Oval 501"/>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3" name="Straight Connector 502"/>
                  <p:cNvCxnSpPr>
                    <a:stCxn id="50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5" name="Arc 504"/>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96" name="Oval 495"/>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97" name="Oval 496"/>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p:cNvSpPr/>
                <p:nvPr/>
              </p:nvSpPr>
              <p:spPr>
                <a:xfrm>
                  <a:off x="971600" y="364502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 name="Oval 498"/>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 name="Oval 499"/>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Oval 500"/>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A0829CCF-BF00-40DC-ACEB-28E9F67C3B97}"/>
                  </a:ext>
                </a:extLst>
              </p:cNvPr>
              <p:cNvGrpSpPr/>
              <p:nvPr/>
            </p:nvGrpSpPr>
            <p:grpSpPr>
              <a:xfrm>
                <a:off x="304312" y="4059816"/>
                <a:ext cx="8081116" cy="2372833"/>
                <a:chOff x="307308" y="4038112"/>
                <a:chExt cx="8081116" cy="2372833"/>
              </a:xfrm>
            </p:grpSpPr>
            <p:grpSp>
              <p:nvGrpSpPr>
                <p:cNvPr id="58" name="Group 57">
                  <a:extLst>
                    <a:ext uri="{FF2B5EF4-FFF2-40B4-BE49-F238E27FC236}">
                      <a16:creationId xmlns:a16="http://schemas.microsoft.com/office/drawing/2014/main" id="{B6B692A8-13B4-47C8-A8F4-5E8EEC6B1673}"/>
                    </a:ext>
                  </a:extLst>
                </p:cNvPr>
                <p:cNvGrpSpPr/>
                <p:nvPr/>
              </p:nvGrpSpPr>
              <p:grpSpPr>
                <a:xfrm>
                  <a:off x="307308" y="4725144"/>
                  <a:ext cx="8081116" cy="1440160"/>
                  <a:chOff x="307308" y="4725144"/>
                  <a:chExt cx="8081116" cy="1440160"/>
                </a:xfrm>
              </p:grpSpPr>
              <p:grpSp>
                <p:nvGrpSpPr>
                  <p:cNvPr id="327" name="Group 26"/>
                  <p:cNvGrpSpPr/>
                  <p:nvPr/>
                </p:nvGrpSpPr>
                <p:grpSpPr>
                  <a:xfrm flipH="1">
                    <a:off x="1566260" y="4869160"/>
                    <a:ext cx="441052" cy="1080120"/>
                    <a:chOff x="611560" y="2060848"/>
                    <a:chExt cx="1224136" cy="3744416"/>
                  </a:xfrm>
                </p:grpSpPr>
                <p:grpSp>
                  <p:nvGrpSpPr>
                    <p:cNvPr id="328" name="Group 11"/>
                    <p:cNvGrpSpPr/>
                    <p:nvPr/>
                  </p:nvGrpSpPr>
                  <p:grpSpPr>
                    <a:xfrm>
                      <a:off x="611560" y="2060848"/>
                      <a:ext cx="1224136" cy="3744416"/>
                      <a:chOff x="611560" y="2060848"/>
                      <a:chExt cx="1224136" cy="3744416"/>
                    </a:xfrm>
                  </p:grpSpPr>
                  <p:sp>
                    <p:nvSpPr>
                      <p:cNvPr id="335" name="Oval 334"/>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6" name="Straight Connector 335"/>
                      <p:cNvCxnSpPr>
                        <a:stCxn id="335"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Arc 337"/>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29" name="Oval 328"/>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0" name="Oval 329"/>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p:cNvSpPr/>
                    <p:nvPr/>
                  </p:nvSpPr>
                  <p:spPr>
                    <a:xfrm>
                      <a:off x="971600" y="364502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9" name="Group 26"/>
                  <p:cNvGrpSpPr/>
                  <p:nvPr/>
                </p:nvGrpSpPr>
                <p:grpSpPr>
                  <a:xfrm flipH="1">
                    <a:off x="936784" y="4869160"/>
                    <a:ext cx="441052" cy="1080120"/>
                    <a:chOff x="611560" y="2060848"/>
                    <a:chExt cx="1224136" cy="3744416"/>
                  </a:xfrm>
                </p:grpSpPr>
                <p:grpSp>
                  <p:nvGrpSpPr>
                    <p:cNvPr id="340" name="Group 11"/>
                    <p:cNvGrpSpPr/>
                    <p:nvPr/>
                  </p:nvGrpSpPr>
                  <p:grpSpPr>
                    <a:xfrm>
                      <a:off x="611560" y="2060848"/>
                      <a:ext cx="1224136" cy="3744416"/>
                      <a:chOff x="611560" y="2060848"/>
                      <a:chExt cx="1224136" cy="3744416"/>
                    </a:xfrm>
                  </p:grpSpPr>
                  <p:sp>
                    <p:nvSpPr>
                      <p:cNvPr id="347" name="Oval 346"/>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8" name="Straight Connector 347"/>
                      <p:cNvCxnSpPr>
                        <a:stCxn id="347"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0" name="Arc 349"/>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41" name="Oval 340"/>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2" name="Oval 341"/>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1" name="Group 26"/>
                  <p:cNvGrpSpPr/>
                  <p:nvPr/>
                </p:nvGrpSpPr>
                <p:grpSpPr>
                  <a:xfrm flipH="1">
                    <a:off x="307308" y="4869160"/>
                    <a:ext cx="441052" cy="1080120"/>
                    <a:chOff x="611560" y="2060848"/>
                    <a:chExt cx="1224136" cy="3744416"/>
                  </a:xfrm>
                </p:grpSpPr>
                <p:grpSp>
                  <p:nvGrpSpPr>
                    <p:cNvPr id="352" name="Group 11"/>
                    <p:cNvGrpSpPr/>
                    <p:nvPr/>
                  </p:nvGrpSpPr>
                  <p:grpSpPr>
                    <a:xfrm>
                      <a:off x="611560" y="2060848"/>
                      <a:ext cx="1224136" cy="3744416"/>
                      <a:chOff x="611560" y="2060848"/>
                      <a:chExt cx="1224136" cy="3744416"/>
                    </a:xfrm>
                  </p:grpSpPr>
                  <p:sp>
                    <p:nvSpPr>
                      <p:cNvPr id="359" name="Oval 358"/>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0" name="Straight Connector 359"/>
                      <p:cNvCxnSpPr>
                        <a:stCxn id="359"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Arc 361"/>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53" name="Oval 352"/>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4" name="Oval 353"/>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63" name="Straight Connector 362"/>
                  <p:cNvCxnSpPr/>
                  <p:nvPr/>
                </p:nvCxnSpPr>
                <p:spPr>
                  <a:xfrm>
                    <a:off x="2825212" y="4869160"/>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4" name="Group 26"/>
                  <p:cNvGrpSpPr/>
                  <p:nvPr/>
                </p:nvGrpSpPr>
                <p:grpSpPr>
                  <a:xfrm flipH="1">
                    <a:off x="2195736" y="4869160"/>
                    <a:ext cx="441052" cy="1080120"/>
                    <a:chOff x="611560" y="2060848"/>
                    <a:chExt cx="1224136" cy="3744416"/>
                  </a:xfrm>
                </p:grpSpPr>
                <p:grpSp>
                  <p:nvGrpSpPr>
                    <p:cNvPr id="365" name="Group 11"/>
                    <p:cNvGrpSpPr/>
                    <p:nvPr/>
                  </p:nvGrpSpPr>
                  <p:grpSpPr>
                    <a:xfrm>
                      <a:off x="611560" y="2060848"/>
                      <a:ext cx="1224136" cy="3744416"/>
                      <a:chOff x="611560" y="2060848"/>
                      <a:chExt cx="1224136" cy="3744416"/>
                    </a:xfrm>
                  </p:grpSpPr>
                  <p:sp>
                    <p:nvSpPr>
                      <p:cNvPr id="372" name="Oval 371"/>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3" name="Straight Connector 372"/>
                      <p:cNvCxnSpPr>
                        <a:stCxn id="37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5" name="Arc 374"/>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66" name="Oval 365"/>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7" name="Oval 366"/>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Oval 367"/>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Oval 368"/>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8" name="Group 26"/>
                  <p:cNvGrpSpPr/>
                  <p:nvPr/>
                </p:nvGrpSpPr>
                <p:grpSpPr>
                  <a:xfrm flipH="1">
                    <a:off x="4265372" y="4869160"/>
                    <a:ext cx="441052" cy="1080120"/>
                    <a:chOff x="611560" y="2060848"/>
                    <a:chExt cx="1224136" cy="3744416"/>
                  </a:xfrm>
                </p:grpSpPr>
                <p:grpSp>
                  <p:nvGrpSpPr>
                    <p:cNvPr id="389" name="Group 11"/>
                    <p:cNvGrpSpPr/>
                    <p:nvPr/>
                  </p:nvGrpSpPr>
                  <p:grpSpPr>
                    <a:xfrm>
                      <a:off x="611560" y="2060848"/>
                      <a:ext cx="1224136" cy="3744416"/>
                      <a:chOff x="611560" y="2060848"/>
                      <a:chExt cx="1224136" cy="3744416"/>
                    </a:xfrm>
                  </p:grpSpPr>
                  <p:sp>
                    <p:nvSpPr>
                      <p:cNvPr id="396" name="Oval 395"/>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7" name="Straight Connector 396"/>
                      <p:cNvCxnSpPr>
                        <a:stCxn id="39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9" name="Arc 398"/>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90" name="Oval 389"/>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1" name="Oval 390"/>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0" name="Group 26"/>
                  <p:cNvGrpSpPr/>
                  <p:nvPr/>
                </p:nvGrpSpPr>
                <p:grpSpPr>
                  <a:xfrm flipH="1">
                    <a:off x="3635896" y="4869160"/>
                    <a:ext cx="441052" cy="1080120"/>
                    <a:chOff x="611560" y="2060848"/>
                    <a:chExt cx="1224136" cy="3744416"/>
                  </a:xfrm>
                </p:grpSpPr>
                <p:grpSp>
                  <p:nvGrpSpPr>
                    <p:cNvPr id="401" name="Group 11"/>
                    <p:cNvGrpSpPr/>
                    <p:nvPr/>
                  </p:nvGrpSpPr>
                  <p:grpSpPr>
                    <a:xfrm>
                      <a:off x="611560" y="2060848"/>
                      <a:ext cx="1224136" cy="3744416"/>
                      <a:chOff x="611560" y="2060848"/>
                      <a:chExt cx="1224136" cy="3744416"/>
                    </a:xfrm>
                  </p:grpSpPr>
                  <p:sp>
                    <p:nvSpPr>
                      <p:cNvPr id="408" name="Oval 407"/>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9" name="Straight Connector 408"/>
                      <p:cNvCxnSpPr>
                        <a:stCxn id="40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1" name="Arc 410"/>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02" name="Oval 401"/>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3" name="Oval 402"/>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12" name="Straight Connector 411"/>
                  <p:cNvCxnSpPr/>
                  <p:nvPr/>
                </p:nvCxnSpPr>
                <p:spPr>
                  <a:xfrm>
                    <a:off x="4894848" y="4869160"/>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3" name="Group 26"/>
                  <p:cNvGrpSpPr/>
                  <p:nvPr/>
                </p:nvGrpSpPr>
                <p:grpSpPr>
                  <a:xfrm flipH="1">
                    <a:off x="3006420" y="4869160"/>
                    <a:ext cx="441052" cy="1080120"/>
                    <a:chOff x="611560" y="2060848"/>
                    <a:chExt cx="1224136" cy="3744416"/>
                  </a:xfrm>
                </p:grpSpPr>
                <p:grpSp>
                  <p:nvGrpSpPr>
                    <p:cNvPr id="414" name="Group 11"/>
                    <p:cNvGrpSpPr/>
                    <p:nvPr/>
                  </p:nvGrpSpPr>
                  <p:grpSpPr>
                    <a:xfrm>
                      <a:off x="611560" y="2060848"/>
                      <a:ext cx="1224136" cy="3744416"/>
                      <a:chOff x="611560" y="2060848"/>
                      <a:chExt cx="1224136" cy="3744416"/>
                    </a:xfrm>
                  </p:grpSpPr>
                  <p:sp>
                    <p:nvSpPr>
                      <p:cNvPr id="421" name="Oval 420"/>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2" name="Straight Connector 421"/>
                      <p:cNvCxnSpPr>
                        <a:stCxn id="421"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4" name="Arc 423"/>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15" name="Oval 414"/>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16" name="Oval 415"/>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4" name="Group 26"/>
                  <p:cNvGrpSpPr/>
                  <p:nvPr/>
                </p:nvGrpSpPr>
                <p:grpSpPr>
                  <a:xfrm flipH="1">
                    <a:off x="5724128" y="4869160"/>
                    <a:ext cx="441052" cy="1080120"/>
                    <a:chOff x="611560" y="2060848"/>
                    <a:chExt cx="1224136" cy="3744416"/>
                  </a:xfrm>
                </p:grpSpPr>
                <p:grpSp>
                  <p:nvGrpSpPr>
                    <p:cNvPr id="435" name="Group 11"/>
                    <p:cNvGrpSpPr/>
                    <p:nvPr/>
                  </p:nvGrpSpPr>
                  <p:grpSpPr>
                    <a:xfrm>
                      <a:off x="611560" y="2060848"/>
                      <a:ext cx="1224136" cy="3744416"/>
                      <a:chOff x="611560" y="2060848"/>
                      <a:chExt cx="1224136" cy="3744416"/>
                    </a:xfrm>
                  </p:grpSpPr>
                  <p:sp>
                    <p:nvSpPr>
                      <p:cNvPr id="442" name="Oval 441"/>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3" name="Straight Connector 442"/>
                      <p:cNvCxnSpPr>
                        <a:stCxn id="44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5" name="Arc 444"/>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36" name="Oval 435"/>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37" name="Oval 436"/>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6" name="Group 26"/>
                  <p:cNvGrpSpPr/>
                  <p:nvPr/>
                </p:nvGrpSpPr>
                <p:grpSpPr>
                  <a:xfrm flipH="1">
                    <a:off x="5094652" y="4869160"/>
                    <a:ext cx="441052" cy="1080120"/>
                    <a:chOff x="611560" y="2060848"/>
                    <a:chExt cx="1224136" cy="3744416"/>
                  </a:xfrm>
                </p:grpSpPr>
                <p:grpSp>
                  <p:nvGrpSpPr>
                    <p:cNvPr id="447" name="Group 11"/>
                    <p:cNvGrpSpPr/>
                    <p:nvPr/>
                  </p:nvGrpSpPr>
                  <p:grpSpPr>
                    <a:xfrm>
                      <a:off x="611560" y="2060848"/>
                      <a:ext cx="1224136" cy="3744416"/>
                      <a:chOff x="611560" y="2060848"/>
                      <a:chExt cx="1224136" cy="3744416"/>
                    </a:xfrm>
                  </p:grpSpPr>
                  <p:sp>
                    <p:nvSpPr>
                      <p:cNvPr id="454" name="Oval 453"/>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5" name="Straight Connector 454"/>
                      <p:cNvCxnSpPr>
                        <a:stCxn id="45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7" name="Arc 456"/>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48" name="Oval 447"/>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49" name="Oval 448"/>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Oval 449"/>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Oval 450"/>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Oval 451"/>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 name="Oval 452"/>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4" name="Group 26"/>
                  <p:cNvGrpSpPr/>
                  <p:nvPr/>
                </p:nvGrpSpPr>
                <p:grpSpPr>
                  <a:xfrm flipH="1">
                    <a:off x="7020272" y="4869160"/>
                    <a:ext cx="441052" cy="1080120"/>
                    <a:chOff x="611560" y="2060848"/>
                    <a:chExt cx="1224136" cy="3744416"/>
                  </a:xfrm>
                </p:grpSpPr>
                <p:grpSp>
                  <p:nvGrpSpPr>
                    <p:cNvPr id="465" name="Group 11"/>
                    <p:cNvGrpSpPr/>
                    <p:nvPr/>
                  </p:nvGrpSpPr>
                  <p:grpSpPr>
                    <a:xfrm>
                      <a:off x="611560" y="2060848"/>
                      <a:ext cx="1224136" cy="3744416"/>
                      <a:chOff x="611560" y="2060848"/>
                      <a:chExt cx="1224136" cy="3744416"/>
                    </a:xfrm>
                  </p:grpSpPr>
                  <p:sp>
                    <p:nvSpPr>
                      <p:cNvPr id="472" name="Oval 471"/>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3" name="Straight Connector 472"/>
                      <p:cNvCxnSpPr>
                        <a:stCxn id="47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5" name="Arc 474"/>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66" name="Oval 465"/>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67" name="Oval 466"/>
                    <p:cNvSpPr/>
                    <p:nvPr/>
                  </p:nvSpPr>
                  <p:spPr>
                    <a:xfrm>
                      <a:off x="971600" y="3140968"/>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6" name="Group 26"/>
                  <p:cNvGrpSpPr/>
                  <p:nvPr/>
                </p:nvGrpSpPr>
                <p:grpSpPr>
                  <a:xfrm flipH="1">
                    <a:off x="6390796" y="4869160"/>
                    <a:ext cx="441052" cy="1080120"/>
                    <a:chOff x="611560" y="2060848"/>
                    <a:chExt cx="1224136" cy="3744416"/>
                  </a:xfrm>
                </p:grpSpPr>
                <p:grpSp>
                  <p:nvGrpSpPr>
                    <p:cNvPr id="477" name="Group 11"/>
                    <p:cNvGrpSpPr/>
                    <p:nvPr/>
                  </p:nvGrpSpPr>
                  <p:grpSpPr>
                    <a:xfrm>
                      <a:off x="611560" y="2060848"/>
                      <a:ext cx="1224136" cy="3744416"/>
                      <a:chOff x="611560" y="2060848"/>
                      <a:chExt cx="1224136" cy="3744416"/>
                    </a:xfrm>
                  </p:grpSpPr>
                  <p:sp>
                    <p:nvSpPr>
                      <p:cNvPr id="484" name="Oval 483"/>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5" name="Straight Connector 484"/>
                      <p:cNvCxnSpPr>
                        <a:stCxn id="48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7" name="Arc 486"/>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78" name="Oval 477"/>
                    <p:cNvSpPr/>
                    <p:nvPr/>
                  </p:nvSpPr>
                  <p:spPr>
                    <a:xfrm>
                      <a:off x="971600" y="2636912"/>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79" name="Oval 478"/>
                    <p:cNvSpPr/>
                    <p:nvPr/>
                  </p:nvSpPr>
                  <p:spPr>
                    <a:xfrm>
                      <a:off x="971600" y="3140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Oval 479"/>
                    <p:cNvSpPr/>
                    <p:nvPr/>
                  </p:nvSpPr>
                  <p:spPr>
                    <a:xfrm>
                      <a:off x="97160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Oval 480"/>
                    <p:cNvSpPr/>
                    <p:nvPr/>
                  </p:nvSpPr>
                  <p:spPr>
                    <a:xfrm>
                      <a:off x="971600" y="41490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p:cNvSpPr/>
                    <p:nvPr/>
                  </p:nvSpPr>
                  <p:spPr>
                    <a:xfrm>
                      <a:off x="971600" y="51571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Oval 482"/>
                    <p:cNvSpPr/>
                    <p:nvPr/>
                  </p:nvSpPr>
                  <p:spPr>
                    <a:xfrm>
                      <a:off x="971600"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06" name="Straight Connector 505"/>
                  <p:cNvCxnSpPr/>
                  <p:nvPr/>
                </p:nvCxnSpPr>
                <p:spPr>
                  <a:xfrm>
                    <a:off x="7596336" y="4869160"/>
                    <a:ext cx="0" cy="1080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0" name="Group 509"/>
                  <p:cNvGrpSpPr/>
                  <p:nvPr/>
                </p:nvGrpSpPr>
                <p:grpSpPr>
                  <a:xfrm>
                    <a:off x="8316416" y="4725144"/>
                    <a:ext cx="72008" cy="1440160"/>
                    <a:chOff x="5796136" y="4869160"/>
                    <a:chExt cx="72008" cy="1440160"/>
                  </a:xfrm>
                </p:grpSpPr>
                <p:cxnSp>
                  <p:nvCxnSpPr>
                    <p:cNvPr id="511" name="Straight Connector 510"/>
                    <p:cNvCxnSpPr/>
                    <p:nvPr/>
                  </p:nvCxnSpPr>
                  <p:spPr>
                    <a:xfrm>
                      <a:off x="5868144" y="4869160"/>
                      <a:ext cx="0" cy="144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a:off x="5796136" y="4869160"/>
                      <a:ext cx="0" cy="1440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9" name="Group 58">
                  <a:extLst>
                    <a:ext uri="{FF2B5EF4-FFF2-40B4-BE49-F238E27FC236}">
                      <a16:creationId xmlns:a16="http://schemas.microsoft.com/office/drawing/2014/main" id="{30EF7201-ACC2-4E3A-9D6D-1E679977C461}"/>
                    </a:ext>
                  </a:extLst>
                </p:cNvPr>
                <p:cNvGrpSpPr/>
                <p:nvPr/>
              </p:nvGrpSpPr>
              <p:grpSpPr>
                <a:xfrm>
                  <a:off x="323528" y="5949280"/>
                  <a:ext cx="7848872" cy="461665"/>
                  <a:chOff x="323528" y="5949280"/>
                  <a:chExt cx="7848872" cy="461665"/>
                </a:xfrm>
              </p:grpSpPr>
              <p:sp>
                <p:nvSpPr>
                  <p:cNvPr id="524" name="TextBox 523"/>
                  <p:cNvSpPr txBox="1"/>
                  <p:nvPr/>
                </p:nvSpPr>
                <p:spPr>
                  <a:xfrm>
                    <a:off x="323528" y="5949280"/>
                    <a:ext cx="432048" cy="461665"/>
                  </a:xfrm>
                  <a:prstGeom prst="rect">
                    <a:avLst/>
                  </a:prstGeom>
                  <a:noFill/>
                </p:spPr>
                <p:txBody>
                  <a:bodyPr wrap="square" rtlCol="0">
                    <a:spAutoFit/>
                  </a:bodyPr>
                  <a:lstStyle/>
                  <a:p>
                    <a:pPr algn="ctr"/>
                    <a:r>
                      <a:rPr lang="en-GB" sz="2400" b="1"/>
                      <a:t>B</a:t>
                    </a:r>
                    <a:endParaRPr lang="en-GB" sz="2400" b="1" dirty="0"/>
                  </a:p>
                </p:txBody>
              </p:sp>
              <p:sp>
                <p:nvSpPr>
                  <p:cNvPr id="525" name="TextBox 524"/>
                  <p:cNvSpPr txBox="1"/>
                  <p:nvPr/>
                </p:nvSpPr>
                <p:spPr>
                  <a:xfrm>
                    <a:off x="947597" y="5949280"/>
                    <a:ext cx="432048" cy="461665"/>
                  </a:xfrm>
                  <a:prstGeom prst="rect">
                    <a:avLst/>
                  </a:prstGeom>
                  <a:noFill/>
                </p:spPr>
                <p:txBody>
                  <a:bodyPr wrap="square" rtlCol="0">
                    <a:spAutoFit/>
                  </a:bodyPr>
                  <a:lstStyle/>
                  <a:p>
                    <a:pPr algn="ctr"/>
                    <a:r>
                      <a:rPr lang="en-GB" sz="2400" b="1" dirty="0"/>
                      <a:t>A</a:t>
                    </a:r>
                  </a:p>
                </p:txBody>
              </p:sp>
              <p:sp>
                <p:nvSpPr>
                  <p:cNvPr id="526" name="TextBox 525"/>
                  <p:cNvSpPr txBox="1"/>
                  <p:nvPr/>
                </p:nvSpPr>
                <p:spPr>
                  <a:xfrm>
                    <a:off x="1571666" y="5949280"/>
                    <a:ext cx="432048" cy="461665"/>
                  </a:xfrm>
                  <a:prstGeom prst="rect">
                    <a:avLst/>
                  </a:prstGeom>
                  <a:noFill/>
                </p:spPr>
                <p:txBody>
                  <a:bodyPr wrap="square" rtlCol="0">
                    <a:spAutoFit/>
                  </a:bodyPr>
                  <a:lstStyle/>
                  <a:p>
                    <a:pPr algn="ctr"/>
                    <a:r>
                      <a:rPr lang="en-GB" sz="2400" b="1" dirty="0"/>
                      <a:t>G</a:t>
                    </a:r>
                  </a:p>
                </p:txBody>
              </p:sp>
              <p:sp>
                <p:nvSpPr>
                  <p:cNvPr id="527" name="TextBox 526"/>
                  <p:cNvSpPr txBox="1"/>
                  <p:nvPr/>
                </p:nvSpPr>
                <p:spPr>
                  <a:xfrm>
                    <a:off x="2195736" y="5949280"/>
                    <a:ext cx="432048" cy="461665"/>
                  </a:xfrm>
                  <a:prstGeom prst="rect">
                    <a:avLst/>
                  </a:prstGeom>
                  <a:noFill/>
                </p:spPr>
                <p:txBody>
                  <a:bodyPr wrap="square" rtlCol="0">
                    <a:spAutoFit/>
                  </a:bodyPr>
                  <a:lstStyle/>
                  <a:p>
                    <a:pPr algn="ctr"/>
                    <a:r>
                      <a:rPr lang="en-GB" sz="2400" b="1" dirty="0"/>
                      <a:t>A</a:t>
                    </a:r>
                  </a:p>
                </p:txBody>
              </p:sp>
              <p:sp>
                <p:nvSpPr>
                  <p:cNvPr id="528" name="TextBox 527"/>
                  <p:cNvSpPr txBox="1"/>
                  <p:nvPr/>
                </p:nvSpPr>
                <p:spPr>
                  <a:xfrm>
                    <a:off x="5732129" y="5949280"/>
                    <a:ext cx="432048" cy="461665"/>
                  </a:xfrm>
                  <a:prstGeom prst="rect">
                    <a:avLst/>
                  </a:prstGeom>
                  <a:noFill/>
                </p:spPr>
                <p:txBody>
                  <a:bodyPr wrap="square" rtlCol="0">
                    <a:spAutoFit/>
                  </a:bodyPr>
                  <a:lstStyle/>
                  <a:p>
                    <a:pPr algn="ctr"/>
                    <a:r>
                      <a:rPr lang="en-GB" sz="2400" b="1" dirty="0"/>
                      <a:t>A</a:t>
                    </a:r>
                  </a:p>
                </p:txBody>
              </p:sp>
              <p:sp>
                <p:nvSpPr>
                  <p:cNvPr id="529" name="TextBox 528"/>
                  <p:cNvSpPr txBox="1"/>
                  <p:nvPr/>
                </p:nvSpPr>
                <p:spPr>
                  <a:xfrm>
                    <a:off x="5076056" y="5949280"/>
                    <a:ext cx="432048" cy="461665"/>
                  </a:xfrm>
                  <a:prstGeom prst="rect">
                    <a:avLst/>
                  </a:prstGeom>
                  <a:noFill/>
                </p:spPr>
                <p:txBody>
                  <a:bodyPr wrap="square" rtlCol="0">
                    <a:spAutoFit/>
                  </a:bodyPr>
                  <a:lstStyle/>
                  <a:p>
                    <a:pPr algn="ctr"/>
                    <a:r>
                      <a:rPr lang="en-GB" sz="2400" b="1" dirty="0"/>
                      <a:t>A</a:t>
                    </a:r>
                  </a:p>
                </p:txBody>
              </p:sp>
              <p:sp>
                <p:nvSpPr>
                  <p:cNvPr id="530" name="TextBox 529"/>
                  <p:cNvSpPr txBox="1"/>
                  <p:nvPr/>
                </p:nvSpPr>
                <p:spPr>
                  <a:xfrm>
                    <a:off x="4283968" y="5949280"/>
                    <a:ext cx="432048" cy="461665"/>
                  </a:xfrm>
                  <a:prstGeom prst="rect">
                    <a:avLst/>
                  </a:prstGeom>
                  <a:noFill/>
                </p:spPr>
                <p:txBody>
                  <a:bodyPr wrap="square" rtlCol="0">
                    <a:spAutoFit/>
                  </a:bodyPr>
                  <a:lstStyle/>
                  <a:p>
                    <a:pPr algn="ctr"/>
                    <a:r>
                      <a:rPr lang="en-GB" sz="2400" b="1"/>
                      <a:t>B</a:t>
                    </a:r>
                    <a:endParaRPr lang="en-GB" sz="2400" b="1" dirty="0"/>
                  </a:p>
                </p:txBody>
              </p:sp>
              <p:sp>
                <p:nvSpPr>
                  <p:cNvPr id="531" name="TextBox 530"/>
                  <p:cNvSpPr txBox="1"/>
                  <p:nvPr/>
                </p:nvSpPr>
                <p:spPr>
                  <a:xfrm>
                    <a:off x="3671900" y="5949280"/>
                    <a:ext cx="432048" cy="461665"/>
                  </a:xfrm>
                  <a:prstGeom prst="rect">
                    <a:avLst/>
                  </a:prstGeom>
                  <a:noFill/>
                </p:spPr>
                <p:txBody>
                  <a:bodyPr wrap="square" rtlCol="0">
                    <a:spAutoFit/>
                  </a:bodyPr>
                  <a:lstStyle/>
                  <a:p>
                    <a:pPr algn="ctr"/>
                    <a:r>
                      <a:rPr lang="en-GB" sz="2400" b="1"/>
                      <a:t>B</a:t>
                    </a:r>
                    <a:endParaRPr lang="en-GB" sz="2400" b="1" dirty="0"/>
                  </a:p>
                </p:txBody>
              </p:sp>
              <p:sp>
                <p:nvSpPr>
                  <p:cNvPr id="533" name="TextBox 532"/>
                  <p:cNvSpPr txBox="1"/>
                  <p:nvPr/>
                </p:nvSpPr>
                <p:spPr>
                  <a:xfrm>
                    <a:off x="6388202" y="5949280"/>
                    <a:ext cx="432048" cy="461665"/>
                  </a:xfrm>
                  <a:prstGeom prst="rect">
                    <a:avLst/>
                  </a:prstGeom>
                  <a:noFill/>
                </p:spPr>
                <p:txBody>
                  <a:bodyPr wrap="square" rtlCol="0">
                    <a:spAutoFit/>
                  </a:bodyPr>
                  <a:lstStyle/>
                  <a:p>
                    <a:pPr algn="ctr"/>
                    <a:r>
                      <a:rPr lang="en-GB" sz="2400" b="1"/>
                      <a:t>B</a:t>
                    </a:r>
                    <a:endParaRPr lang="en-GB" sz="2400" b="1" dirty="0"/>
                  </a:p>
                </p:txBody>
              </p:sp>
              <p:sp>
                <p:nvSpPr>
                  <p:cNvPr id="534" name="TextBox 533"/>
                  <p:cNvSpPr txBox="1"/>
                  <p:nvPr/>
                </p:nvSpPr>
                <p:spPr>
                  <a:xfrm>
                    <a:off x="7044275" y="5949280"/>
                    <a:ext cx="432048" cy="461665"/>
                  </a:xfrm>
                  <a:prstGeom prst="rect">
                    <a:avLst/>
                  </a:prstGeom>
                  <a:noFill/>
                </p:spPr>
                <p:txBody>
                  <a:bodyPr wrap="square" rtlCol="0">
                    <a:spAutoFit/>
                  </a:bodyPr>
                  <a:lstStyle/>
                  <a:p>
                    <a:pPr algn="ctr"/>
                    <a:r>
                      <a:rPr lang="en-GB" sz="2400" b="1" dirty="0"/>
                      <a:t>A</a:t>
                    </a:r>
                  </a:p>
                </p:txBody>
              </p:sp>
              <p:sp>
                <p:nvSpPr>
                  <p:cNvPr id="535" name="TextBox 534"/>
                  <p:cNvSpPr txBox="1"/>
                  <p:nvPr/>
                </p:nvSpPr>
                <p:spPr>
                  <a:xfrm>
                    <a:off x="7740352" y="5949280"/>
                    <a:ext cx="432048" cy="461665"/>
                  </a:xfrm>
                  <a:prstGeom prst="rect">
                    <a:avLst/>
                  </a:prstGeom>
                  <a:noFill/>
                </p:spPr>
                <p:txBody>
                  <a:bodyPr wrap="square" rtlCol="0">
                    <a:spAutoFit/>
                  </a:bodyPr>
                  <a:lstStyle/>
                  <a:p>
                    <a:pPr algn="ctr"/>
                    <a:r>
                      <a:rPr lang="en-GB" sz="2400" b="1" dirty="0"/>
                      <a:t>G</a:t>
                    </a:r>
                  </a:p>
                </p:txBody>
              </p:sp>
            </p:grpSp>
            <p:grpSp>
              <p:nvGrpSpPr>
                <p:cNvPr id="205" name="Group 204">
                  <a:extLst>
                    <a:ext uri="{FF2B5EF4-FFF2-40B4-BE49-F238E27FC236}">
                      <a16:creationId xmlns:a16="http://schemas.microsoft.com/office/drawing/2014/main" id="{7C768E45-37FA-471F-986A-E5CF9D5D3BBD}"/>
                    </a:ext>
                  </a:extLst>
                </p:cNvPr>
                <p:cNvGrpSpPr/>
                <p:nvPr/>
              </p:nvGrpSpPr>
              <p:grpSpPr>
                <a:xfrm>
                  <a:off x="420588" y="4038112"/>
                  <a:ext cx="7672350" cy="706603"/>
                  <a:chOff x="404982" y="4099248"/>
                  <a:chExt cx="7672350" cy="706603"/>
                </a:xfrm>
              </p:grpSpPr>
              <p:pic>
                <p:nvPicPr>
                  <p:cNvPr id="546" name="Picture 545">
                    <a:extLst>
                      <a:ext uri="{FF2B5EF4-FFF2-40B4-BE49-F238E27FC236}">
                        <a16:creationId xmlns:a16="http://schemas.microsoft.com/office/drawing/2014/main" id="{A79237FF-A28A-4D11-837D-C2FF709B3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4243" y="4099248"/>
                    <a:ext cx="210770" cy="706603"/>
                  </a:xfrm>
                  <a:prstGeom prst="rect">
                    <a:avLst/>
                  </a:prstGeom>
                </p:spPr>
              </p:pic>
              <p:pic>
                <p:nvPicPr>
                  <p:cNvPr id="547" name="Picture 546">
                    <a:extLst>
                      <a:ext uri="{FF2B5EF4-FFF2-40B4-BE49-F238E27FC236}">
                        <a16:creationId xmlns:a16="http://schemas.microsoft.com/office/drawing/2014/main" id="{5710A4C6-BAB4-43D5-BC7D-78B5EF432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160" y="4099248"/>
                    <a:ext cx="210770" cy="706603"/>
                  </a:xfrm>
                  <a:prstGeom prst="rect">
                    <a:avLst/>
                  </a:prstGeom>
                </p:spPr>
              </p:pic>
              <p:pic>
                <p:nvPicPr>
                  <p:cNvPr id="548" name="Picture 547">
                    <a:extLst>
                      <a:ext uri="{FF2B5EF4-FFF2-40B4-BE49-F238E27FC236}">
                        <a16:creationId xmlns:a16="http://schemas.microsoft.com/office/drawing/2014/main" id="{2C8B758F-5660-4A38-BB94-E1F31DF5E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345" y="4099248"/>
                    <a:ext cx="210770" cy="706603"/>
                  </a:xfrm>
                  <a:prstGeom prst="rect">
                    <a:avLst/>
                  </a:prstGeom>
                </p:spPr>
              </p:pic>
              <p:pic>
                <p:nvPicPr>
                  <p:cNvPr id="549" name="Picture 548">
                    <a:extLst>
                      <a:ext uri="{FF2B5EF4-FFF2-40B4-BE49-F238E27FC236}">
                        <a16:creationId xmlns:a16="http://schemas.microsoft.com/office/drawing/2014/main" id="{D7959273-F34C-444C-97BE-D3A2C6C21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405" y="4099248"/>
                    <a:ext cx="210770" cy="706603"/>
                  </a:xfrm>
                  <a:prstGeom prst="rect">
                    <a:avLst/>
                  </a:prstGeom>
                </p:spPr>
              </p:pic>
              <p:pic>
                <p:nvPicPr>
                  <p:cNvPr id="550" name="Picture 549">
                    <a:extLst>
                      <a:ext uri="{FF2B5EF4-FFF2-40B4-BE49-F238E27FC236}">
                        <a16:creationId xmlns:a16="http://schemas.microsoft.com/office/drawing/2014/main" id="{0BA5B3CF-C92A-4643-831E-425862A076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353" y="4099248"/>
                    <a:ext cx="210770" cy="706603"/>
                  </a:xfrm>
                  <a:prstGeom prst="rect">
                    <a:avLst/>
                  </a:prstGeom>
                </p:spPr>
              </p:pic>
              <p:pic>
                <p:nvPicPr>
                  <p:cNvPr id="551" name="Picture 550">
                    <a:extLst>
                      <a:ext uri="{FF2B5EF4-FFF2-40B4-BE49-F238E27FC236}">
                        <a16:creationId xmlns:a16="http://schemas.microsoft.com/office/drawing/2014/main" id="{9F103DDE-BB8C-43A8-A9AE-BBFC8EB645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982" y="4099248"/>
                    <a:ext cx="210770" cy="706603"/>
                  </a:xfrm>
                  <a:prstGeom prst="rect">
                    <a:avLst/>
                  </a:prstGeom>
                </p:spPr>
              </p:pic>
              <p:pic>
                <p:nvPicPr>
                  <p:cNvPr id="552" name="Picture 551">
                    <a:extLst>
                      <a:ext uri="{FF2B5EF4-FFF2-40B4-BE49-F238E27FC236}">
                        <a16:creationId xmlns:a16="http://schemas.microsoft.com/office/drawing/2014/main" id="{F0F12291-8909-444D-A421-37BF4DDEE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9877" y="4099248"/>
                    <a:ext cx="210770" cy="706603"/>
                  </a:xfrm>
                  <a:prstGeom prst="rect">
                    <a:avLst/>
                  </a:prstGeom>
                </p:spPr>
              </p:pic>
              <p:pic>
                <p:nvPicPr>
                  <p:cNvPr id="553" name="Picture 552">
                    <a:extLst>
                      <a:ext uri="{FF2B5EF4-FFF2-40B4-BE49-F238E27FC236}">
                        <a16:creationId xmlns:a16="http://schemas.microsoft.com/office/drawing/2014/main" id="{E78C8461-1EC6-4436-8D58-A9F45C802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4390" y="4099248"/>
                    <a:ext cx="210770" cy="706603"/>
                  </a:xfrm>
                  <a:prstGeom prst="rect">
                    <a:avLst/>
                  </a:prstGeom>
                </p:spPr>
              </p:pic>
              <p:pic>
                <p:nvPicPr>
                  <p:cNvPr id="554" name="Picture 553">
                    <a:extLst>
                      <a:ext uri="{FF2B5EF4-FFF2-40B4-BE49-F238E27FC236}">
                        <a16:creationId xmlns:a16="http://schemas.microsoft.com/office/drawing/2014/main" id="{F6FD129A-725E-4B2B-AAAD-5E2904816B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9611" y="4099248"/>
                    <a:ext cx="210770" cy="706603"/>
                  </a:xfrm>
                  <a:prstGeom prst="rect">
                    <a:avLst/>
                  </a:prstGeom>
                </p:spPr>
              </p:pic>
              <p:pic>
                <p:nvPicPr>
                  <p:cNvPr id="555" name="Picture 554">
                    <a:extLst>
                      <a:ext uri="{FF2B5EF4-FFF2-40B4-BE49-F238E27FC236}">
                        <a16:creationId xmlns:a16="http://schemas.microsoft.com/office/drawing/2014/main" id="{79C94B47-7897-4B0A-B8C5-F5ACEA8FE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212" y="4099248"/>
                    <a:ext cx="210770" cy="706603"/>
                  </a:xfrm>
                  <a:prstGeom prst="rect">
                    <a:avLst/>
                  </a:prstGeom>
                </p:spPr>
              </p:pic>
              <p:pic>
                <p:nvPicPr>
                  <p:cNvPr id="559" name="Picture 558">
                    <a:extLst>
                      <a:ext uri="{FF2B5EF4-FFF2-40B4-BE49-F238E27FC236}">
                        <a16:creationId xmlns:a16="http://schemas.microsoft.com/office/drawing/2014/main" id="{6EEF4D2F-610B-46F3-A742-F84DA7BF25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8517" y="4138526"/>
                    <a:ext cx="195622" cy="667325"/>
                  </a:xfrm>
                  <a:prstGeom prst="rect">
                    <a:avLst/>
                  </a:prstGeom>
                </p:spPr>
              </p:pic>
              <p:pic>
                <p:nvPicPr>
                  <p:cNvPr id="3" name="Picture 2">
                    <a:extLst>
                      <a:ext uri="{FF2B5EF4-FFF2-40B4-BE49-F238E27FC236}">
                        <a16:creationId xmlns:a16="http://schemas.microsoft.com/office/drawing/2014/main" id="{5A59AA38-BACC-41BA-BD87-39070D93E1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7355" y="4608218"/>
                    <a:ext cx="319977" cy="197633"/>
                  </a:xfrm>
                  <a:prstGeom prst="rect">
                    <a:avLst/>
                  </a:prstGeom>
                </p:spPr>
              </p:pic>
            </p:grpSp>
          </p:grpSp>
        </p:grpSp>
      </p:grpSp>
      <p:sp>
        <p:nvSpPr>
          <p:cNvPr id="54" name="Footer Placeholder 53">
            <a:extLst>
              <a:ext uri="{FF2B5EF4-FFF2-40B4-BE49-F238E27FC236}">
                <a16:creationId xmlns:a16="http://schemas.microsoft.com/office/drawing/2014/main" id="{BE40C73F-FB9A-46E0-B6B9-16052F0E1FEA}"/>
              </a:ext>
            </a:extLst>
          </p:cNvPr>
          <p:cNvSpPr>
            <a:spLocks noGrp="1"/>
          </p:cNvSpPr>
          <p:nvPr>
            <p:ph type="ftr" sz="quarter" idx="11"/>
          </p:nvPr>
        </p:nvSpPr>
        <p:spPr>
          <a:xfrm>
            <a:off x="35966" y="6445685"/>
            <a:ext cx="5480248" cy="365125"/>
          </a:xfrm>
        </p:spPr>
        <p:txBody>
          <a:bodyPr/>
          <a:lstStyle/>
          <a:p>
            <a:r>
              <a:rPr lang="en-GB"/>
              <a:t>http://www.educationonfire.com/primary-music                               </a:t>
            </a:r>
          </a:p>
        </p:txBody>
      </p:sp>
    </p:spTree>
    <p:extLst>
      <p:ext uri="{BB962C8B-B14F-4D97-AF65-F5344CB8AC3E}">
        <p14:creationId xmlns:p14="http://schemas.microsoft.com/office/powerpoint/2010/main" val="324834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6126CD9-D1DF-4F4E-8391-F9621313F3D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V="1">
            <a:off x="390364" y="3075656"/>
            <a:ext cx="8363272" cy="1015430"/>
          </a:xfrm>
        </p:spPr>
      </p:pic>
      <p:pic>
        <p:nvPicPr>
          <p:cNvPr id="7" name="Picture 6">
            <a:extLst>
              <a:ext uri="{FF2B5EF4-FFF2-40B4-BE49-F238E27FC236}">
                <a16:creationId xmlns:a16="http://schemas.microsoft.com/office/drawing/2014/main" id="{0504F08C-C7B2-41A3-B222-20B9CB0FC1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46" y="2778297"/>
            <a:ext cx="471044" cy="1610147"/>
          </a:xfrm>
          <a:prstGeom prst="rect">
            <a:avLst/>
          </a:prstGeom>
        </p:spPr>
      </p:pic>
      <p:sp>
        <p:nvSpPr>
          <p:cNvPr id="3" name="Footer Placeholder 2">
            <a:extLst>
              <a:ext uri="{FF2B5EF4-FFF2-40B4-BE49-F238E27FC236}">
                <a16:creationId xmlns:a16="http://schemas.microsoft.com/office/drawing/2014/main" id="{7B47D45F-BD2B-48D6-BE99-112BF37B9C80}"/>
              </a:ext>
            </a:extLst>
          </p:cNvPr>
          <p:cNvSpPr>
            <a:spLocks noGrp="1"/>
          </p:cNvSpPr>
          <p:nvPr>
            <p:ph type="ftr" sz="quarter" idx="11"/>
          </p:nvPr>
        </p:nvSpPr>
        <p:spPr>
          <a:xfrm>
            <a:off x="0" y="6481674"/>
            <a:ext cx="5480248" cy="365125"/>
          </a:xfrm>
        </p:spPr>
        <p:txBody>
          <a:bodyPr/>
          <a:lstStyle/>
          <a:p>
            <a:r>
              <a:rPr lang="en-GB" dirty="0"/>
              <a:t>http://www.educationonfire.com/primary-music                               </a:t>
            </a:r>
          </a:p>
        </p:txBody>
      </p:sp>
      <p:sp>
        <p:nvSpPr>
          <p:cNvPr id="32" name="Rectangle 31">
            <a:extLst>
              <a:ext uri="{FF2B5EF4-FFF2-40B4-BE49-F238E27FC236}">
                <a16:creationId xmlns:a16="http://schemas.microsoft.com/office/drawing/2014/main" id="{57A95B0D-E13F-4C61-9823-0B3C9419FE2C}"/>
              </a:ext>
            </a:extLst>
          </p:cNvPr>
          <p:cNvSpPr/>
          <p:nvPr/>
        </p:nvSpPr>
        <p:spPr>
          <a:xfrm>
            <a:off x="1032025" y="159509"/>
            <a:ext cx="7079951" cy="524616"/>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The Music Stave</a:t>
            </a:r>
          </a:p>
        </p:txBody>
      </p:sp>
      <p:sp>
        <p:nvSpPr>
          <p:cNvPr id="33" name="TextBox 32">
            <a:extLst>
              <a:ext uri="{FF2B5EF4-FFF2-40B4-BE49-F238E27FC236}">
                <a16:creationId xmlns:a16="http://schemas.microsoft.com/office/drawing/2014/main" id="{E00859BE-FFA7-44D7-A7B6-7729CAFA10B1}"/>
              </a:ext>
            </a:extLst>
          </p:cNvPr>
          <p:cNvSpPr txBox="1"/>
          <p:nvPr/>
        </p:nvSpPr>
        <p:spPr>
          <a:xfrm>
            <a:off x="286357" y="981484"/>
            <a:ext cx="8651526" cy="1323439"/>
          </a:xfrm>
          <a:prstGeom prst="rect">
            <a:avLst/>
          </a:prstGeom>
          <a:noFill/>
        </p:spPr>
        <p:txBody>
          <a:bodyPr wrap="square" rtlCol="0">
            <a:spAutoFit/>
          </a:bodyPr>
          <a:lstStyle/>
          <a:p>
            <a:r>
              <a:rPr lang="en-GB" sz="2000" dirty="0"/>
              <a:t>We know how to play BAG on the recorder and we can play tunes reading the rhythm. Now we are going to learn how to recognise WHICH note to play by reading the music off a chart. We call this chart a music STAVE or STAFF. By learning where each note lives on the STAVE, we will know what PITCH to play.</a:t>
            </a:r>
          </a:p>
        </p:txBody>
      </p:sp>
      <p:grpSp>
        <p:nvGrpSpPr>
          <p:cNvPr id="2" name="Group 1">
            <a:extLst>
              <a:ext uri="{FF2B5EF4-FFF2-40B4-BE49-F238E27FC236}">
                <a16:creationId xmlns:a16="http://schemas.microsoft.com/office/drawing/2014/main" id="{0FC7B95D-F692-407D-8D80-C83DBCDCF917}"/>
              </a:ext>
            </a:extLst>
          </p:cNvPr>
          <p:cNvGrpSpPr/>
          <p:nvPr/>
        </p:nvGrpSpPr>
        <p:grpSpPr>
          <a:xfrm>
            <a:off x="1537294" y="2816320"/>
            <a:ext cx="6537504" cy="1670062"/>
            <a:chOff x="1537294" y="3269368"/>
            <a:chExt cx="6537504" cy="1670062"/>
          </a:xfrm>
        </p:grpSpPr>
        <p:pic>
          <p:nvPicPr>
            <p:cNvPr id="34" name="Picture 33">
              <a:extLst>
                <a:ext uri="{FF2B5EF4-FFF2-40B4-BE49-F238E27FC236}">
                  <a16:creationId xmlns:a16="http://schemas.microsoft.com/office/drawing/2014/main" id="{3AC46756-7E70-4C3D-93B6-1110C7E13C08}"/>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16621" y="3528000"/>
              <a:ext cx="302888" cy="1015430"/>
            </a:xfrm>
            <a:prstGeom prst="rect">
              <a:avLst/>
            </a:prstGeom>
          </p:spPr>
        </p:pic>
        <p:pic>
          <p:nvPicPr>
            <p:cNvPr id="35" name="Picture 34">
              <a:extLst>
                <a:ext uri="{FF2B5EF4-FFF2-40B4-BE49-F238E27FC236}">
                  <a16:creationId xmlns:a16="http://schemas.microsoft.com/office/drawing/2014/main" id="{14E86974-CA61-4A66-83B9-7F8437EE06C3}"/>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6992583" y="3528000"/>
              <a:ext cx="302888" cy="1015430"/>
            </a:xfrm>
            <a:prstGeom prst="rect">
              <a:avLst/>
            </a:prstGeom>
          </p:spPr>
        </p:pic>
        <p:pic>
          <p:nvPicPr>
            <p:cNvPr id="36" name="Picture 35">
              <a:extLst>
                <a:ext uri="{FF2B5EF4-FFF2-40B4-BE49-F238E27FC236}">
                  <a16:creationId xmlns:a16="http://schemas.microsoft.com/office/drawing/2014/main" id="{A3A0BC37-7952-433E-AC28-71212943227A}"/>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6213256" y="3652894"/>
              <a:ext cx="302888" cy="1015430"/>
            </a:xfrm>
            <a:prstGeom prst="rect">
              <a:avLst/>
            </a:prstGeom>
          </p:spPr>
        </p:pic>
        <p:pic>
          <p:nvPicPr>
            <p:cNvPr id="37" name="Picture 36">
              <a:extLst>
                <a:ext uri="{FF2B5EF4-FFF2-40B4-BE49-F238E27FC236}">
                  <a16:creationId xmlns:a16="http://schemas.microsoft.com/office/drawing/2014/main" id="{DADFB98E-8834-4CD3-9976-EED63EA727CD}"/>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5433929" y="3777083"/>
              <a:ext cx="302888" cy="1015430"/>
            </a:xfrm>
            <a:prstGeom prst="rect">
              <a:avLst/>
            </a:prstGeom>
          </p:spPr>
        </p:pic>
        <p:pic>
          <p:nvPicPr>
            <p:cNvPr id="38" name="Picture 37">
              <a:extLst>
                <a:ext uri="{FF2B5EF4-FFF2-40B4-BE49-F238E27FC236}">
                  <a16:creationId xmlns:a16="http://schemas.microsoft.com/office/drawing/2014/main" id="{6FDC1E8C-3B13-4AAD-9945-4CECFCC77FC2}"/>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654602" y="3924000"/>
              <a:ext cx="302888" cy="1015430"/>
            </a:xfrm>
            <a:prstGeom prst="rect">
              <a:avLst/>
            </a:prstGeom>
          </p:spPr>
        </p:pic>
        <p:pic>
          <p:nvPicPr>
            <p:cNvPr id="39" name="Picture 38">
              <a:extLst>
                <a:ext uri="{FF2B5EF4-FFF2-40B4-BE49-F238E27FC236}">
                  <a16:creationId xmlns:a16="http://schemas.microsoft.com/office/drawing/2014/main" id="{7C69FFCB-BAD5-4423-A36B-2EC8EFA9D193}"/>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37294" y="3636000"/>
              <a:ext cx="302888" cy="1015430"/>
            </a:xfrm>
            <a:prstGeom prst="rect">
              <a:avLst/>
            </a:prstGeom>
          </p:spPr>
        </p:pic>
        <p:pic>
          <p:nvPicPr>
            <p:cNvPr id="40" name="Picture 39">
              <a:extLst>
                <a:ext uri="{FF2B5EF4-FFF2-40B4-BE49-F238E27FC236}">
                  <a16:creationId xmlns:a16="http://schemas.microsoft.com/office/drawing/2014/main" id="{CF4ACA8F-03DA-47F3-82F1-141775577EF0}"/>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95948" y="3384000"/>
              <a:ext cx="302888" cy="1015430"/>
            </a:xfrm>
            <a:prstGeom prst="rect">
              <a:avLst/>
            </a:prstGeom>
          </p:spPr>
        </p:pic>
        <p:pic>
          <p:nvPicPr>
            <p:cNvPr id="41" name="Picture 40">
              <a:extLst>
                <a:ext uri="{FF2B5EF4-FFF2-40B4-BE49-F238E27FC236}">
                  <a16:creationId xmlns:a16="http://schemas.microsoft.com/office/drawing/2014/main" id="{33F9FB8F-E126-46BD-8D65-3ACD28C95636}"/>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75275" y="3269368"/>
              <a:ext cx="302888" cy="1015430"/>
            </a:xfrm>
            <a:prstGeom prst="rect">
              <a:avLst/>
            </a:prstGeom>
          </p:spPr>
        </p:pic>
        <p:pic>
          <p:nvPicPr>
            <p:cNvPr id="42" name="Picture 41">
              <a:extLst>
                <a:ext uri="{FF2B5EF4-FFF2-40B4-BE49-F238E27FC236}">
                  <a16:creationId xmlns:a16="http://schemas.microsoft.com/office/drawing/2014/main" id="{FFE52814-254E-49F9-8A43-5079DA18F2C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7771910" y="3420000"/>
              <a:ext cx="302888" cy="1015430"/>
            </a:xfrm>
            <a:prstGeom prst="rect">
              <a:avLst/>
            </a:prstGeom>
          </p:spPr>
        </p:pic>
      </p:grpSp>
      <p:sp>
        <p:nvSpPr>
          <p:cNvPr id="4" name="TextBox 3">
            <a:extLst>
              <a:ext uri="{FF2B5EF4-FFF2-40B4-BE49-F238E27FC236}">
                <a16:creationId xmlns:a16="http://schemas.microsoft.com/office/drawing/2014/main" id="{AEEF6FF8-7F21-4355-A0DB-3F48A07EF171}"/>
              </a:ext>
            </a:extLst>
          </p:cNvPr>
          <p:cNvSpPr txBox="1"/>
          <p:nvPr/>
        </p:nvSpPr>
        <p:spPr>
          <a:xfrm>
            <a:off x="745185" y="4913295"/>
            <a:ext cx="7653630" cy="707886"/>
          </a:xfrm>
          <a:prstGeom prst="rect">
            <a:avLst/>
          </a:prstGeom>
          <a:noFill/>
        </p:spPr>
        <p:txBody>
          <a:bodyPr wrap="square" rtlCol="0">
            <a:spAutoFit/>
          </a:bodyPr>
          <a:lstStyle/>
          <a:p>
            <a:pPr algn="ctr"/>
            <a:r>
              <a:rPr lang="en-GB" sz="2000" dirty="0">
                <a:solidFill>
                  <a:schemeClr val="tx2">
                    <a:lumMod val="60000"/>
                    <a:lumOff val="40000"/>
                  </a:schemeClr>
                </a:solidFill>
              </a:rPr>
              <a:t>Each note either has a LINE through the middle </a:t>
            </a:r>
          </a:p>
          <a:p>
            <a:pPr algn="ctr"/>
            <a:r>
              <a:rPr lang="en-GB" sz="2000" dirty="0">
                <a:solidFill>
                  <a:schemeClr val="accent3">
                    <a:lumMod val="75000"/>
                  </a:schemeClr>
                </a:solidFill>
              </a:rPr>
              <a:t>OR is sitting in a SPACE in between the lines.</a:t>
            </a:r>
            <a:endParaRPr lang="en-GB" sz="1600" dirty="0">
              <a:solidFill>
                <a:schemeClr val="accent3">
                  <a:lumMod val="75000"/>
                </a:schemeClr>
              </a:solidFill>
            </a:endParaRPr>
          </a:p>
        </p:txBody>
      </p:sp>
      <p:sp>
        <p:nvSpPr>
          <p:cNvPr id="6" name="TextBox 5">
            <a:extLst>
              <a:ext uri="{FF2B5EF4-FFF2-40B4-BE49-F238E27FC236}">
                <a16:creationId xmlns:a16="http://schemas.microsoft.com/office/drawing/2014/main" id="{BBF23200-0FE6-489E-BECE-9BC73CB6E28D}"/>
              </a:ext>
            </a:extLst>
          </p:cNvPr>
          <p:cNvSpPr txBox="1"/>
          <p:nvPr/>
        </p:nvSpPr>
        <p:spPr>
          <a:xfrm>
            <a:off x="7298423" y="2528761"/>
            <a:ext cx="1387231" cy="369332"/>
          </a:xfrm>
          <a:prstGeom prst="rect">
            <a:avLst/>
          </a:prstGeom>
          <a:noFill/>
        </p:spPr>
        <p:txBody>
          <a:bodyPr wrap="square" rtlCol="0">
            <a:spAutoFit/>
          </a:bodyPr>
          <a:lstStyle/>
          <a:p>
            <a:r>
              <a:rPr lang="en-GB" u="sng" dirty="0">
                <a:solidFill>
                  <a:srgbClr val="FF0000"/>
                </a:solidFill>
              </a:rPr>
              <a:t>HIGH NOTES</a:t>
            </a:r>
          </a:p>
        </p:txBody>
      </p:sp>
      <p:sp>
        <p:nvSpPr>
          <p:cNvPr id="43" name="TextBox 42">
            <a:extLst>
              <a:ext uri="{FF2B5EF4-FFF2-40B4-BE49-F238E27FC236}">
                <a16:creationId xmlns:a16="http://schemas.microsoft.com/office/drawing/2014/main" id="{CD7E9D7B-4A04-4FAC-8C2B-BA0B02B29C9B}"/>
              </a:ext>
            </a:extLst>
          </p:cNvPr>
          <p:cNvSpPr txBox="1"/>
          <p:nvPr/>
        </p:nvSpPr>
        <p:spPr>
          <a:xfrm>
            <a:off x="1080834" y="4215276"/>
            <a:ext cx="1387231" cy="369332"/>
          </a:xfrm>
          <a:prstGeom prst="rect">
            <a:avLst/>
          </a:prstGeom>
          <a:noFill/>
        </p:spPr>
        <p:txBody>
          <a:bodyPr wrap="square" rtlCol="0">
            <a:spAutoFit/>
          </a:bodyPr>
          <a:lstStyle/>
          <a:p>
            <a:r>
              <a:rPr lang="en-GB" u="sng" dirty="0">
                <a:solidFill>
                  <a:srgbClr val="FF0000"/>
                </a:solidFill>
              </a:rPr>
              <a:t>LOW NOTES</a:t>
            </a:r>
          </a:p>
        </p:txBody>
      </p:sp>
      <p:sp>
        <p:nvSpPr>
          <p:cNvPr id="8" name="TextBox 7">
            <a:extLst>
              <a:ext uri="{FF2B5EF4-FFF2-40B4-BE49-F238E27FC236}">
                <a16:creationId xmlns:a16="http://schemas.microsoft.com/office/drawing/2014/main" id="{0316BA5C-F757-473C-8256-C96C6BDAC458}"/>
              </a:ext>
            </a:extLst>
          </p:cNvPr>
          <p:cNvSpPr txBox="1"/>
          <p:nvPr/>
        </p:nvSpPr>
        <p:spPr>
          <a:xfrm>
            <a:off x="6213255" y="1554469"/>
            <a:ext cx="264438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dirty="0">
                <a:solidFill>
                  <a:srgbClr val="FF0000"/>
                </a:solidFill>
              </a:rPr>
              <a:t>High notes sit at the top of the music stave.</a:t>
            </a:r>
          </a:p>
        </p:txBody>
      </p:sp>
      <p:sp>
        <p:nvSpPr>
          <p:cNvPr id="44" name="TextBox 43">
            <a:extLst>
              <a:ext uri="{FF2B5EF4-FFF2-40B4-BE49-F238E27FC236}">
                <a16:creationId xmlns:a16="http://schemas.microsoft.com/office/drawing/2014/main" id="{15C16676-19C2-44B2-B0C8-657978BBD370}"/>
              </a:ext>
            </a:extLst>
          </p:cNvPr>
          <p:cNvSpPr txBox="1"/>
          <p:nvPr/>
        </p:nvSpPr>
        <p:spPr>
          <a:xfrm>
            <a:off x="319313" y="4447131"/>
            <a:ext cx="3079523"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dirty="0">
                <a:solidFill>
                  <a:srgbClr val="FF0000"/>
                </a:solidFill>
              </a:rPr>
              <a:t>Low notes sit at the bottom of the music stave.</a:t>
            </a:r>
          </a:p>
        </p:txBody>
      </p:sp>
    </p:spTree>
    <p:extLst>
      <p:ext uri="{BB962C8B-B14F-4D97-AF65-F5344CB8AC3E}">
        <p14:creationId xmlns:p14="http://schemas.microsoft.com/office/powerpoint/2010/main" val="3355497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43"/>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8" grpId="0" animBg="1"/>
      <p:bldP spid="8" grpId="1" animBg="1"/>
      <p:bldP spid="44" grpId="0" animBg="1"/>
      <p:bldP spid="4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F5AD1C-BCE6-4574-A00A-D59F37BC0D94}"/>
              </a:ext>
            </a:extLst>
          </p:cNvPr>
          <p:cNvSpPr>
            <a:spLocks noGrp="1"/>
          </p:cNvSpPr>
          <p:nvPr>
            <p:ph type="ftr" sz="quarter" idx="11"/>
          </p:nvPr>
        </p:nvSpPr>
        <p:spPr/>
        <p:txBody>
          <a:bodyPr/>
          <a:lstStyle/>
          <a:p>
            <a:r>
              <a:rPr lang="en-GB"/>
              <a:t>http://www.educationonfire.com/primary-music                               </a:t>
            </a:r>
          </a:p>
        </p:txBody>
      </p:sp>
      <p:sp>
        <p:nvSpPr>
          <p:cNvPr id="272" name="TextBox 271">
            <a:extLst>
              <a:ext uri="{FF2B5EF4-FFF2-40B4-BE49-F238E27FC236}">
                <a16:creationId xmlns:a16="http://schemas.microsoft.com/office/drawing/2014/main" id="{E93BA7E5-EF88-46F8-8B39-4BC957EC61D1}"/>
              </a:ext>
            </a:extLst>
          </p:cNvPr>
          <p:cNvSpPr txBox="1"/>
          <p:nvPr/>
        </p:nvSpPr>
        <p:spPr>
          <a:xfrm>
            <a:off x="683570" y="136525"/>
            <a:ext cx="7776860" cy="646331"/>
          </a:xfrm>
          <a:prstGeom prst="rect">
            <a:avLst/>
          </a:prstGeom>
          <a:noFill/>
        </p:spPr>
        <p:txBody>
          <a:bodyPr wrap="square" rtlCol="0">
            <a:spAutoFit/>
          </a:bodyPr>
          <a:lstStyle/>
          <a:p>
            <a:r>
              <a:rPr lang="en-GB" dirty="0"/>
              <a:t>Draw your own music notes on the music staves. Remember, notes either have a line straight through the middle, or they sit in the space between two lines.</a:t>
            </a:r>
          </a:p>
        </p:txBody>
      </p:sp>
      <p:sp>
        <p:nvSpPr>
          <p:cNvPr id="274" name="TextBox 273">
            <a:extLst>
              <a:ext uri="{FF2B5EF4-FFF2-40B4-BE49-F238E27FC236}">
                <a16:creationId xmlns:a16="http://schemas.microsoft.com/office/drawing/2014/main" id="{C7BCEF99-273E-41BC-BE0C-58E7B497344A}"/>
              </a:ext>
            </a:extLst>
          </p:cNvPr>
          <p:cNvSpPr txBox="1"/>
          <p:nvPr/>
        </p:nvSpPr>
        <p:spPr>
          <a:xfrm>
            <a:off x="212349" y="6372448"/>
            <a:ext cx="2544365" cy="369332"/>
          </a:xfrm>
          <a:prstGeom prst="rect">
            <a:avLst/>
          </a:prstGeom>
          <a:noFill/>
        </p:spPr>
        <p:txBody>
          <a:bodyPr wrap="square" rtlCol="0">
            <a:spAutoFit/>
          </a:bodyPr>
          <a:lstStyle/>
          <a:p>
            <a:r>
              <a:rPr lang="en-GB" dirty="0"/>
              <a:t>Printable sheet</a:t>
            </a:r>
          </a:p>
        </p:txBody>
      </p:sp>
      <p:pic>
        <p:nvPicPr>
          <p:cNvPr id="11" name="Content Placeholder 4">
            <a:extLst>
              <a:ext uri="{FF2B5EF4-FFF2-40B4-BE49-F238E27FC236}">
                <a16:creationId xmlns:a16="http://schemas.microsoft.com/office/drawing/2014/main" id="{AD489F80-D510-4FAC-946A-985F7155C56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V="1">
            <a:off x="390364" y="1890106"/>
            <a:ext cx="8363272" cy="1015430"/>
          </a:xfrm>
        </p:spPr>
      </p:pic>
      <p:pic>
        <p:nvPicPr>
          <p:cNvPr id="12" name="Content Placeholder 4">
            <a:extLst>
              <a:ext uri="{FF2B5EF4-FFF2-40B4-BE49-F238E27FC236}">
                <a16:creationId xmlns:a16="http://schemas.microsoft.com/office/drawing/2014/main" id="{CECD92F5-02CD-4EF2-8979-18EF3824AA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390364" y="4131277"/>
            <a:ext cx="8363272" cy="1015430"/>
          </a:xfrm>
          <a:prstGeom prst="rect">
            <a:avLst/>
          </a:prstGeom>
        </p:spPr>
      </p:pic>
    </p:spTree>
    <p:extLst>
      <p:ext uri="{BB962C8B-B14F-4D97-AF65-F5344CB8AC3E}">
        <p14:creationId xmlns:p14="http://schemas.microsoft.com/office/powerpoint/2010/main" val="3432968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59981" cy="1397769"/>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B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endPar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endParaRPr>
          </a:p>
        </p:txBody>
      </p:sp>
      <p:grpSp>
        <p:nvGrpSpPr>
          <p:cNvPr id="22" name="Group 21">
            <a:extLst>
              <a:ext uri="{FF2B5EF4-FFF2-40B4-BE49-F238E27FC236}">
                <a16:creationId xmlns:a16="http://schemas.microsoft.com/office/drawing/2014/main" id="{207C1FC5-4D0D-41F7-BF37-CDD6EED61F2B}"/>
              </a:ext>
            </a:extLst>
          </p:cNvPr>
          <p:cNvGrpSpPr/>
          <p:nvPr/>
        </p:nvGrpSpPr>
        <p:grpSpPr>
          <a:xfrm>
            <a:off x="7537778" y="2438871"/>
            <a:ext cx="1440160" cy="2592288"/>
            <a:chOff x="6660232" y="1988840"/>
            <a:chExt cx="2023270" cy="4248472"/>
          </a:xfrm>
        </p:grpSpPr>
        <p:grpSp>
          <p:nvGrpSpPr>
            <p:cNvPr id="12" name="Group 11"/>
            <p:cNvGrpSpPr/>
            <p:nvPr/>
          </p:nvGrpSpPr>
          <p:grpSpPr>
            <a:xfrm>
              <a:off x="6660232" y="1988840"/>
              <a:ext cx="1224136" cy="4248472"/>
              <a:chOff x="611560" y="2060848"/>
              <a:chExt cx="1224136" cy="3744416"/>
            </a:xfrm>
          </p:grpSpPr>
          <p:sp>
            <p:nvSpPr>
              <p:cNvPr id="6" name="Oval 5"/>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3" name="Oval 12"/>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9D5639C2-C64E-433D-8F66-5C6A216E97AF}"/>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F15E3F0E-2212-4891-9147-6EE963CF63D8}"/>
                </a:ext>
              </a:extLst>
            </p:cNvPr>
            <p:cNvSpPr txBox="1"/>
            <p:nvPr/>
          </p:nvSpPr>
          <p:spPr>
            <a:xfrm>
              <a:off x="7812359" y="2636912"/>
              <a:ext cx="871143" cy="276999"/>
            </a:xfrm>
            <a:prstGeom prst="rect">
              <a:avLst/>
            </a:prstGeom>
            <a:noFill/>
          </p:spPr>
          <p:txBody>
            <a:bodyPr wrap="square" rtlCol="0">
              <a:spAutoFit/>
            </a:bodyPr>
            <a:lstStyle/>
            <a:p>
              <a:r>
                <a:rPr lang="en-GB" sz="1200" dirty="0">
                  <a:solidFill>
                    <a:schemeClr val="bg1"/>
                  </a:solidFill>
                </a:rPr>
                <a:t>thumb</a:t>
              </a:r>
            </a:p>
          </p:txBody>
        </p:sp>
      </p:grpSp>
      <p:pic>
        <p:nvPicPr>
          <p:cNvPr id="19" name="Content Placeholder 4">
            <a:extLst>
              <a:ext uri="{FF2B5EF4-FFF2-40B4-BE49-F238E27FC236}">
                <a16:creationId xmlns:a16="http://schemas.microsoft.com/office/drawing/2014/main" id="{96E2E994-49FA-46B0-AC6A-F7F58462B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390364" y="3227300"/>
            <a:ext cx="6016143" cy="1015430"/>
          </a:xfrm>
          <a:prstGeom prst="rect">
            <a:avLst/>
          </a:prstGeom>
        </p:spPr>
      </p:pic>
      <p:pic>
        <p:nvPicPr>
          <p:cNvPr id="21" name="Picture 20">
            <a:extLst>
              <a:ext uri="{FF2B5EF4-FFF2-40B4-BE49-F238E27FC236}">
                <a16:creationId xmlns:a16="http://schemas.microsoft.com/office/drawing/2014/main" id="{94C1F43C-9CA0-46B9-ADD0-416679F30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52" y="2960669"/>
            <a:ext cx="471044" cy="1610147"/>
          </a:xfrm>
          <a:prstGeom prst="rect">
            <a:avLst/>
          </a:prstGeom>
        </p:spPr>
      </p:pic>
      <p:grpSp>
        <p:nvGrpSpPr>
          <p:cNvPr id="5" name="Group 4">
            <a:extLst>
              <a:ext uri="{FF2B5EF4-FFF2-40B4-BE49-F238E27FC236}">
                <a16:creationId xmlns:a16="http://schemas.microsoft.com/office/drawing/2014/main" id="{03E80EF2-829C-48F6-A6FE-ADE62DB074ED}"/>
              </a:ext>
            </a:extLst>
          </p:cNvPr>
          <p:cNvGrpSpPr/>
          <p:nvPr/>
        </p:nvGrpSpPr>
        <p:grpSpPr>
          <a:xfrm>
            <a:off x="1357717" y="3587038"/>
            <a:ext cx="4459066" cy="1022528"/>
            <a:chOff x="1357717" y="3587038"/>
            <a:chExt cx="4459066" cy="1022528"/>
          </a:xfrm>
        </p:grpSpPr>
        <p:pic>
          <p:nvPicPr>
            <p:cNvPr id="25" name="Picture 24">
              <a:extLst>
                <a:ext uri="{FF2B5EF4-FFF2-40B4-BE49-F238E27FC236}">
                  <a16:creationId xmlns:a16="http://schemas.microsoft.com/office/drawing/2014/main" id="{680C9087-2D4B-4585-B400-E3536EA5003D}"/>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3450804" y="3594136"/>
              <a:ext cx="302888" cy="1015430"/>
            </a:xfrm>
            <a:prstGeom prst="rect">
              <a:avLst/>
            </a:prstGeom>
          </p:spPr>
        </p:pic>
        <p:pic>
          <p:nvPicPr>
            <p:cNvPr id="26" name="Picture 25">
              <a:extLst>
                <a:ext uri="{FF2B5EF4-FFF2-40B4-BE49-F238E27FC236}">
                  <a16:creationId xmlns:a16="http://schemas.microsoft.com/office/drawing/2014/main" id="{6824B338-5BC0-40AA-9ABD-051D809ACC60}"/>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1357717" y="3594136"/>
              <a:ext cx="302888" cy="1015430"/>
            </a:xfrm>
            <a:prstGeom prst="rect">
              <a:avLst/>
            </a:prstGeom>
          </p:spPr>
        </p:pic>
        <p:pic>
          <p:nvPicPr>
            <p:cNvPr id="27" name="Picture 26">
              <a:extLst>
                <a:ext uri="{FF2B5EF4-FFF2-40B4-BE49-F238E27FC236}">
                  <a16:creationId xmlns:a16="http://schemas.microsoft.com/office/drawing/2014/main" id="{B967DC17-E03F-4E78-AEB8-1B050AB0B1DB}"/>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2753109" y="3594136"/>
              <a:ext cx="302888" cy="1015430"/>
            </a:xfrm>
            <a:prstGeom prst="rect">
              <a:avLst/>
            </a:prstGeom>
          </p:spPr>
        </p:pic>
        <p:pic>
          <p:nvPicPr>
            <p:cNvPr id="28" name="Picture 27">
              <a:extLst>
                <a:ext uri="{FF2B5EF4-FFF2-40B4-BE49-F238E27FC236}">
                  <a16:creationId xmlns:a16="http://schemas.microsoft.com/office/drawing/2014/main" id="{D237524F-5D2B-46B6-8F49-D725E1C31F4C}"/>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506140" y="3587038"/>
              <a:ext cx="297666" cy="1015430"/>
            </a:xfrm>
            <a:prstGeom prst="rect">
              <a:avLst/>
            </a:prstGeom>
          </p:spPr>
        </p:pic>
        <p:pic>
          <p:nvPicPr>
            <p:cNvPr id="31" name="Picture 30">
              <a:extLst>
                <a:ext uri="{FF2B5EF4-FFF2-40B4-BE49-F238E27FC236}">
                  <a16:creationId xmlns:a16="http://schemas.microsoft.com/office/drawing/2014/main" id="{9D674F68-A7EB-4946-8734-CB462FF39E27}"/>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5519117" y="3587038"/>
              <a:ext cx="297666" cy="1015430"/>
            </a:xfrm>
            <a:prstGeom prst="rect">
              <a:avLst/>
            </a:prstGeom>
          </p:spPr>
        </p:pic>
        <p:pic>
          <p:nvPicPr>
            <p:cNvPr id="32" name="Picture 31">
              <a:extLst>
                <a:ext uri="{FF2B5EF4-FFF2-40B4-BE49-F238E27FC236}">
                  <a16:creationId xmlns:a16="http://schemas.microsoft.com/office/drawing/2014/main" id="{FE2CEAB3-C39A-4465-83EC-BD96E0D664C5}"/>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2055413" y="3594136"/>
              <a:ext cx="302888" cy="1015430"/>
            </a:xfrm>
            <a:prstGeom prst="rect">
              <a:avLst/>
            </a:prstGeom>
          </p:spPr>
        </p:pic>
      </p:grpSp>
      <p:sp>
        <p:nvSpPr>
          <p:cNvPr id="2" name="Arrow: Left 1">
            <a:extLst>
              <a:ext uri="{FF2B5EF4-FFF2-40B4-BE49-F238E27FC236}">
                <a16:creationId xmlns:a16="http://schemas.microsoft.com/office/drawing/2014/main" id="{FA735AE8-9006-4865-A7BA-A2A303B0EEBA}"/>
              </a:ext>
            </a:extLst>
          </p:cNvPr>
          <p:cNvSpPr/>
          <p:nvPr/>
        </p:nvSpPr>
        <p:spPr>
          <a:xfrm>
            <a:off x="6406507" y="3550600"/>
            <a:ext cx="864000" cy="32371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LINE 3</a:t>
            </a:r>
          </a:p>
        </p:txBody>
      </p:sp>
      <p:sp>
        <p:nvSpPr>
          <p:cNvPr id="7" name="Footer Placeholder 6">
            <a:extLst>
              <a:ext uri="{FF2B5EF4-FFF2-40B4-BE49-F238E27FC236}">
                <a16:creationId xmlns:a16="http://schemas.microsoft.com/office/drawing/2014/main" id="{0CB82A51-3D67-45A0-9BB2-4DB10ACFE12C}"/>
              </a:ext>
            </a:extLst>
          </p:cNvPr>
          <p:cNvSpPr>
            <a:spLocks noGrp="1"/>
          </p:cNvSpPr>
          <p:nvPr>
            <p:ph type="ftr" sz="quarter" idx="11"/>
          </p:nvPr>
        </p:nvSpPr>
        <p:spPr/>
        <p:txBody>
          <a:bodyPr/>
          <a:lstStyle/>
          <a:p>
            <a:r>
              <a:rPr lang="en-GB"/>
              <a:t>http://www.educationonfire.com/primary-music                               </a:t>
            </a:r>
            <a:endParaRPr lang="en-GB" dirty="0"/>
          </a:p>
        </p:txBody>
      </p:sp>
    </p:spTree>
    <p:extLst>
      <p:ext uri="{BB962C8B-B14F-4D97-AF65-F5344CB8AC3E}">
        <p14:creationId xmlns:p14="http://schemas.microsoft.com/office/powerpoint/2010/main" val="2043750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59981" cy="1397769"/>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AAAAAAAAAAAAAAA</a:t>
            </a:r>
          </a:p>
        </p:txBody>
      </p:sp>
      <p:grpSp>
        <p:nvGrpSpPr>
          <p:cNvPr id="22" name="Group 21">
            <a:extLst>
              <a:ext uri="{FF2B5EF4-FFF2-40B4-BE49-F238E27FC236}">
                <a16:creationId xmlns:a16="http://schemas.microsoft.com/office/drawing/2014/main" id="{207C1FC5-4D0D-41F7-BF37-CDD6EED61F2B}"/>
              </a:ext>
            </a:extLst>
          </p:cNvPr>
          <p:cNvGrpSpPr/>
          <p:nvPr/>
        </p:nvGrpSpPr>
        <p:grpSpPr>
          <a:xfrm>
            <a:off x="7537778" y="2438871"/>
            <a:ext cx="1440160" cy="2592288"/>
            <a:chOff x="6660232" y="1988840"/>
            <a:chExt cx="2023270" cy="4248472"/>
          </a:xfrm>
        </p:grpSpPr>
        <p:grpSp>
          <p:nvGrpSpPr>
            <p:cNvPr id="12" name="Group 11"/>
            <p:cNvGrpSpPr/>
            <p:nvPr/>
          </p:nvGrpSpPr>
          <p:grpSpPr>
            <a:xfrm>
              <a:off x="6660232" y="1988840"/>
              <a:ext cx="1224136" cy="4248472"/>
              <a:chOff x="611560" y="2060848"/>
              <a:chExt cx="1224136" cy="3744416"/>
            </a:xfrm>
          </p:grpSpPr>
          <p:sp>
            <p:nvSpPr>
              <p:cNvPr id="6" name="Oval 5"/>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3" name="Oval 12"/>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p:cNvSpPr/>
            <p:nvPr/>
          </p:nvSpPr>
          <p:spPr>
            <a:xfrm>
              <a:off x="7046143"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9D5639C2-C64E-433D-8F66-5C6A216E97AF}"/>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F15E3F0E-2212-4891-9147-6EE963CF63D8}"/>
                </a:ext>
              </a:extLst>
            </p:cNvPr>
            <p:cNvSpPr txBox="1"/>
            <p:nvPr/>
          </p:nvSpPr>
          <p:spPr>
            <a:xfrm>
              <a:off x="7812359" y="2636912"/>
              <a:ext cx="871143" cy="276999"/>
            </a:xfrm>
            <a:prstGeom prst="rect">
              <a:avLst/>
            </a:prstGeom>
            <a:noFill/>
          </p:spPr>
          <p:txBody>
            <a:bodyPr wrap="square" rtlCol="0">
              <a:spAutoFit/>
            </a:bodyPr>
            <a:lstStyle/>
            <a:p>
              <a:r>
                <a:rPr lang="en-GB" sz="1200" dirty="0">
                  <a:solidFill>
                    <a:schemeClr val="bg1"/>
                  </a:solidFill>
                </a:rPr>
                <a:t>thumb</a:t>
              </a:r>
            </a:p>
          </p:txBody>
        </p:sp>
      </p:grpSp>
      <p:pic>
        <p:nvPicPr>
          <p:cNvPr id="19" name="Content Placeholder 4">
            <a:extLst>
              <a:ext uri="{FF2B5EF4-FFF2-40B4-BE49-F238E27FC236}">
                <a16:creationId xmlns:a16="http://schemas.microsoft.com/office/drawing/2014/main" id="{96E2E994-49FA-46B0-AC6A-F7F58462B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390364" y="3227300"/>
            <a:ext cx="6016143" cy="1015430"/>
          </a:xfrm>
          <a:prstGeom prst="rect">
            <a:avLst/>
          </a:prstGeom>
        </p:spPr>
      </p:pic>
      <p:pic>
        <p:nvPicPr>
          <p:cNvPr id="21" name="Picture 20">
            <a:extLst>
              <a:ext uri="{FF2B5EF4-FFF2-40B4-BE49-F238E27FC236}">
                <a16:creationId xmlns:a16="http://schemas.microsoft.com/office/drawing/2014/main" id="{94C1F43C-9CA0-46B9-ADD0-416679F30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52" y="2960669"/>
            <a:ext cx="471044" cy="1610147"/>
          </a:xfrm>
          <a:prstGeom prst="rect">
            <a:avLst/>
          </a:prstGeom>
        </p:spPr>
      </p:pic>
      <p:grpSp>
        <p:nvGrpSpPr>
          <p:cNvPr id="5" name="Group 4">
            <a:extLst>
              <a:ext uri="{FF2B5EF4-FFF2-40B4-BE49-F238E27FC236}">
                <a16:creationId xmlns:a16="http://schemas.microsoft.com/office/drawing/2014/main" id="{AF470F88-677C-4B88-97BA-73468302A058}"/>
              </a:ext>
            </a:extLst>
          </p:cNvPr>
          <p:cNvGrpSpPr/>
          <p:nvPr/>
        </p:nvGrpSpPr>
        <p:grpSpPr>
          <a:xfrm>
            <a:off x="1315387" y="2942064"/>
            <a:ext cx="4459066" cy="1029626"/>
            <a:chOff x="1315387" y="2942064"/>
            <a:chExt cx="4459066" cy="1029626"/>
          </a:xfrm>
        </p:grpSpPr>
        <p:pic>
          <p:nvPicPr>
            <p:cNvPr id="25" name="Picture 24">
              <a:extLst>
                <a:ext uri="{FF2B5EF4-FFF2-40B4-BE49-F238E27FC236}">
                  <a16:creationId xmlns:a16="http://schemas.microsoft.com/office/drawing/2014/main" id="{680C9087-2D4B-4585-B400-E3536EA5003D}"/>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408474" y="2956260"/>
              <a:ext cx="302888" cy="1015430"/>
            </a:xfrm>
            <a:prstGeom prst="rect">
              <a:avLst/>
            </a:prstGeom>
          </p:spPr>
        </p:pic>
        <p:pic>
          <p:nvPicPr>
            <p:cNvPr id="26" name="Picture 25">
              <a:extLst>
                <a:ext uri="{FF2B5EF4-FFF2-40B4-BE49-F238E27FC236}">
                  <a16:creationId xmlns:a16="http://schemas.microsoft.com/office/drawing/2014/main" id="{6824B338-5BC0-40AA-9ABD-051D809ACC60}"/>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315387" y="2956260"/>
              <a:ext cx="302888" cy="1015430"/>
            </a:xfrm>
            <a:prstGeom prst="rect">
              <a:avLst/>
            </a:prstGeom>
          </p:spPr>
        </p:pic>
        <p:pic>
          <p:nvPicPr>
            <p:cNvPr id="27" name="Picture 26">
              <a:extLst>
                <a:ext uri="{FF2B5EF4-FFF2-40B4-BE49-F238E27FC236}">
                  <a16:creationId xmlns:a16="http://schemas.microsoft.com/office/drawing/2014/main" id="{B967DC17-E03F-4E78-AEB8-1B050AB0B1DB}"/>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10779" y="2956260"/>
              <a:ext cx="302888" cy="1015430"/>
            </a:xfrm>
            <a:prstGeom prst="rect">
              <a:avLst/>
            </a:prstGeom>
          </p:spPr>
        </p:pic>
        <p:pic>
          <p:nvPicPr>
            <p:cNvPr id="28" name="Picture 27">
              <a:extLst>
                <a:ext uri="{FF2B5EF4-FFF2-40B4-BE49-F238E27FC236}">
                  <a16:creationId xmlns:a16="http://schemas.microsoft.com/office/drawing/2014/main" id="{D237524F-5D2B-46B6-8F49-D725E1C31F4C}"/>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463810" y="2956260"/>
              <a:ext cx="297666" cy="1015430"/>
            </a:xfrm>
            <a:prstGeom prst="rect">
              <a:avLst/>
            </a:prstGeom>
          </p:spPr>
        </p:pic>
        <p:pic>
          <p:nvPicPr>
            <p:cNvPr id="31" name="Picture 30">
              <a:extLst>
                <a:ext uri="{FF2B5EF4-FFF2-40B4-BE49-F238E27FC236}">
                  <a16:creationId xmlns:a16="http://schemas.microsoft.com/office/drawing/2014/main" id="{9D674F68-A7EB-4946-8734-CB462FF39E27}"/>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476787" y="2942064"/>
              <a:ext cx="297666" cy="1015430"/>
            </a:xfrm>
            <a:prstGeom prst="rect">
              <a:avLst/>
            </a:prstGeom>
          </p:spPr>
        </p:pic>
        <p:pic>
          <p:nvPicPr>
            <p:cNvPr id="32" name="Picture 31">
              <a:extLst>
                <a:ext uri="{FF2B5EF4-FFF2-40B4-BE49-F238E27FC236}">
                  <a16:creationId xmlns:a16="http://schemas.microsoft.com/office/drawing/2014/main" id="{FE2CEAB3-C39A-4465-83EC-BD96E0D664C5}"/>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013083" y="2956260"/>
              <a:ext cx="302888" cy="1015430"/>
            </a:xfrm>
            <a:prstGeom prst="rect">
              <a:avLst/>
            </a:prstGeom>
          </p:spPr>
        </p:pic>
      </p:grpSp>
      <p:sp>
        <p:nvSpPr>
          <p:cNvPr id="2" name="Arrow: Left 1">
            <a:extLst>
              <a:ext uri="{FF2B5EF4-FFF2-40B4-BE49-F238E27FC236}">
                <a16:creationId xmlns:a16="http://schemas.microsoft.com/office/drawing/2014/main" id="{FA735AE8-9006-4865-A7BA-A2A303B0EEBA}"/>
              </a:ext>
            </a:extLst>
          </p:cNvPr>
          <p:cNvSpPr/>
          <p:nvPr/>
        </p:nvSpPr>
        <p:spPr>
          <a:xfrm>
            <a:off x="6406507" y="3688319"/>
            <a:ext cx="1008000" cy="32371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SPACE 2</a:t>
            </a:r>
          </a:p>
        </p:txBody>
      </p:sp>
      <p:sp>
        <p:nvSpPr>
          <p:cNvPr id="7" name="TextBox 6">
            <a:extLst>
              <a:ext uri="{FF2B5EF4-FFF2-40B4-BE49-F238E27FC236}">
                <a16:creationId xmlns:a16="http://schemas.microsoft.com/office/drawing/2014/main" id="{DF6392C2-3FB4-45B7-8956-95D4990C73F8}"/>
              </a:ext>
            </a:extLst>
          </p:cNvPr>
          <p:cNvSpPr txBox="1"/>
          <p:nvPr/>
        </p:nvSpPr>
        <p:spPr>
          <a:xfrm>
            <a:off x="551775" y="5044342"/>
            <a:ext cx="3528392" cy="400110"/>
          </a:xfrm>
          <a:prstGeom prst="rect">
            <a:avLst/>
          </a:prstGeom>
          <a:noFill/>
        </p:spPr>
        <p:txBody>
          <a:bodyPr wrap="square" rtlCol="0">
            <a:spAutoFit/>
          </a:bodyPr>
          <a:lstStyle/>
          <a:p>
            <a:r>
              <a:rPr lang="en-GB" sz="2000" u="sng" dirty="0">
                <a:solidFill>
                  <a:srgbClr val="FF3399"/>
                </a:solidFill>
              </a:rPr>
              <a:t>Which note is higher, A or B?</a:t>
            </a:r>
          </a:p>
        </p:txBody>
      </p:sp>
      <p:sp>
        <p:nvSpPr>
          <p:cNvPr id="10" name="TextBox 9">
            <a:extLst>
              <a:ext uri="{FF2B5EF4-FFF2-40B4-BE49-F238E27FC236}">
                <a16:creationId xmlns:a16="http://schemas.microsoft.com/office/drawing/2014/main" id="{C93E4D92-A5DE-4FEC-ABCF-6735EFD64035}"/>
              </a:ext>
            </a:extLst>
          </p:cNvPr>
          <p:cNvSpPr txBox="1"/>
          <p:nvPr/>
        </p:nvSpPr>
        <p:spPr>
          <a:xfrm>
            <a:off x="3921474" y="4806660"/>
            <a:ext cx="3408291"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00B050"/>
                </a:solidFill>
              </a:rPr>
              <a:t>B is one step higher than A as it is written one  step higher on the ladder.</a:t>
            </a:r>
          </a:p>
        </p:txBody>
      </p:sp>
      <p:sp>
        <p:nvSpPr>
          <p:cNvPr id="23" name="Footer Placeholder 22">
            <a:extLst>
              <a:ext uri="{FF2B5EF4-FFF2-40B4-BE49-F238E27FC236}">
                <a16:creationId xmlns:a16="http://schemas.microsoft.com/office/drawing/2014/main" id="{76E08142-2C13-435E-8B7F-1D235BF0F0E0}"/>
              </a:ext>
            </a:extLst>
          </p:cNvPr>
          <p:cNvSpPr>
            <a:spLocks noGrp="1"/>
          </p:cNvSpPr>
          <p:nvPr>
            <p:ph type="ftr" sz="quarter" idx="11"/>
          </p:nvPr>
        </p:nvSpPr>
        <p:spPr/>
        <p:txBody>
          <a:bodyPr/>
          <a:lstStyle/>
          <a:p>
            <a:r>
              <a:rPr lang="en-GB"/>
              <a:t>http://www.educationonfire.com/primary-music                               </a:t>
            </a:r>
            <a:endParaRPr lang="en-GB" dirty="0"/>
          </a:p>
        </p:txBody>
      </p:sp>
    </p:spTree>
    <p:extLst>
      <p:ext uri="{BB962C8B-B14F-4D97-AF65-F5344CB8AC3E}">
        <p14:creationId xmlns:p14="http://schemas.microsoft.com/office/powerpoint/2010/main" val="3168176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0" grpId="0" animBg="1"/>
      <p:bldP spid="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59981" cy="1397769"/>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GGGGGGGGGGGGGGG</a:t>
            </a:r>
          </a:p>
        </p:txBody>
      </p:sp>
      <p:grpSp>
        <p:nvGrpSpPr>
          <p:cNvPr id="22" name="Group 21">
            <a:extLst>
              <a:ext uri="{FF2B5EF4-FFF2-40B4-BE49-F238E27FC236}">
                <a16:creationId xmlns:a16="http://schemas.microsoft.com/office/drawing/2014/main" id="{207C1FC5-4D0D-41F7-BF37-CDD6EED61F2B}"/>
              </a:ext>
            </a:extLst>
          </p:cNvPr>
          <p:cNvGrpSpPr/>
          <p:nvPr/>
        </p:nvGrpSpPr>
        <p:grpSpPr>
          <a:xfrm>
            <a:off x="7537778" y="2438871"/>
            <a:ext cx="1440160" cy="2592288"/>
            <a:chOff x="6660232" y="1988840"/>
            <a:chExt cx="2023270" cy="4248472"/>
          </a:xfrm>
        </p:grpSpPr>
        <p:grpSp>
          <p:nvGrpSpPr>
            <p:cNvPr id="12" name="Group 11"/>
            <p:cNvGrpSpPr/>
            <p:nvPr/>
          </p:nvGrpSpPr>
          <p:grpSpPr>
            <a:xfrm>
              <a:off x="6660232" y="1988840"/>
              <a:ext cx="1224136" cy="4248472"/>
              <a:chOff x="611560" y="2060848"/>
              <a:chExt cx="1224136" cy="3744416"/>
            </a:xfrm>
          </p:grpSpPr>
          <p:sp>
            <p:nvSpPr>
              <p:cNvPr id="6" name="Oval 5"/>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3" name="Oval 12"/>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p:cNvSpPr/>
            <p:nvPr/>
          </p:nvSpPr>
          <p:spPr>
            <a:xfrm>
              <a:off x="7046143"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7046143" y="3644057"/>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9D5639C2-C64E-433D-8F66-5C6A216E97AF}"/>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F15E3F0E-2212-4891-9147-6EE963CF63D8}"/>
                </a:ext>
              </a:extLst>
            </p:cNvPr>
            <p:cNvSpPr txBox="1"/>
            <p:nvPr/>
          </p:nvSpPr>
          <p:spPr>
            <a:xfrm>
              <a:off x="7812359" y="2636912"/>
              <a:ext cx="871143" cy="276999"/>
            </a:xfrm>
            <a:prstGeom prst="rect">
              <a:avLst/>
            </a:prstGeom>
            <a:noFill/>
          </p:spPr>
          <p:txBody>
            <a:bodyPr wrap="square" rtlCol="0">
              <a:spAutoFit/>
            </a:bodyPr>
            <a:lstStyle/>
            <a:p>
              <a:r>
                <a:rPr lang="en-GB" sz="1200" dirty="0">
                  <a:solidFill>
                    <a:schemeClr val="bg1"/>
                  </a:solidFill>
                </a:rPr>
                <a:t>thumb</a:t>
              </a:r>
            </a:p>
          </p:txBody>
        </p:sp>
      </p:grpSp>
      <p:pic>
        <p:nvPicPr>
          <p:cNvPr id="19" name="Content Placeholder 4">
            <a:extLst>
              <a:ext uri="{FF2B5EF4-FFF2-40B4-BE49-F238E27FC236}">
                <a16:creationId xmlns:a16="http://schemas.microsoft.com/office/drawing/2014/main" id="{96E2E994-49FA-46B0-AC6A-F7F58462B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390364" y="3227300"/>
            <a:ext cx="6016143" cy="1015430"/>
          </a:xfrm>
          <a:prstGeom prst="rect">
            <a:avLst/>
          </a:prstGeom>
        </p:spPr>
      </p:pic>
      <p:pic>
        <p:nvPicPr>
          <p:cNvPr id="21" name="Picture 20">
            <a:extLst>
              <a:ext uri="{FF2B5EF4-FFF2-40B4-BE49-F238E27FC236}">
                <a16:creationId xmlns:a16="http://schemas.microsoft.com/office/drawing/2014/main" id="{94C1F43C-9CA0-46B9-ADD0-416679F30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52" y="2960669"/>
            <a:ext cx="471044" cy="1610147"/>
          </a:xfrm>
          <a:prstGeom prst="rect">
            <a:avLst/>
          </a:prstGeom>
        </p:spPr>
      </p:pic>
      <p:grpSp>
        <p:nvGrpSpPr>
          <p:cNvPr id="5" name="Group 4">
            <a:extLst>
              <a:ext uri="{FF2B5EF4-FFF2-40B4-BE49-F238E27FC236}">
                <a16:creationId xmlns:a16="http://schemas.microsoft.com/office/drawing/2014/main" id="{5F61F5BD-BB96-429E-956B-B22399FC99F9}"/>
              </a:ext>
            </a:extLst>
          </p:cNvPr>
          <p:cNvGrpSpPr/>
          <p:nvPr/>
        </p:nvGrpSpPr>
        <p:grpSpPr>
          <a:xfrm>
            <a:off x="1284849" y="3080028"/>
            <a:ext cx="4459066" cy="1015430"/>
            <a:chOff x="1315387" y="2956260"/>
            <a:chExt cx="4459066" cy="1015430"/>
          </a:xfrm>
        </p:grpSpPr>
        <p:pic>
          <p:nvPicPr>
            <p:cNvPr id="25" name="Picture 24">
              <a:extLst>
                <a:ext uri="{FF2B5EF4-FFF2-40B4-BE49-F238E27FC236}">
                  <a16:creationId xmlns:a16="http://schemas.microsoft.com/office/drawing/2014/main" id="{680C9087-2D4B-4585-B400-E3536EA5003D}"/>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408474" y="2956260"/>
              <a:ext cx="302888" cy="1015430"/>
            </a:xfrm>
            <a:prstGeom prst="rect">
              <a:avLst/>
            </a:prstGeom>
          </p:spPr>
        </p:pic>
        <p:pic>
          <p:nvPicPr>
            <p:cNvPr id="26" name="Picture 25">
              <a:extLst>
                <a:ext uri="{FF2B5EF4-FFF2-40B4-BE49-F238E27FC236}">
                  <a16:creationId xmlns:a16="http://schemas.microsoft.com/office/drawing/2014/main" id="{6824B338-5BC0-40AA-9ABD-051D809ACC60}"/>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315387" y="2956260"/>
              <a:ext cx="302888" cy="1015430"/>
            </a:xfrm>
            <a:prstGeom prst="rect">
              <a:avLst/>
            </a:prstGeom>
          </p:spPr>
        </p:pic>
        <p:pic>
          <p:nvPicPr>
            <p:cNvPr id="27" name="Picture 26">
              <a:extLst>
                <a:ext uri="{FF2B5EF4-FFF2-40B4-BE49-F238E27FC236}">
                  <a16:creationId xmlns:a16="http://schemas.microsoft.com/office/drawing/2014/main" id="{B967DC17-E03F-4E78-AEB8-1B050AB0B1DB}"/>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10779" y="2956260"/>
              <a:ext cx="302888" cy="1015430"/>
            </a:xfrm>
            <a:prstGeom prst="rect">
              <a:avLst/>
            </a:prstGeom>
          </p:spPr>
        </p:pic>
        <p:pic>
          <p:nvPicPr>
            <p:cNvPr id="28" name="Picture 27">
              <a:extLst>
                <a:ext uri="{FF2B5EF4-FFF2-40B4-BE49-F238E27FC236}">
                  <a16:creationId xmlns:a16="http://schemas.microsoft.com/office/drawing/2014/main" id="{D237524F-5D2B-46B6-8F49-D725E1C31F4C}"/>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463810" y="2956260"/>
              <a:ext cx="297666" cy="1015430"/>
            </a:xfrm>
            <a:prstGeom prst="rect">
              <a:avLst/>
            </a:prstGeom>
          </p:spPr>
        </p:pic>
        <p:pic>
          <p:nvPicPr>
            <p:cNvPr id="31" name="Picture 30">
              <a:extLst>
                <a:ext uri="{FF2B5EF4-FFF2-40B4-BE49-F238E27FC236}">
                  <a16:creationId xmlns:a16="http://schemas.microsoft.com/office/drawing/2014/main" id="{9D674F68-A7EB-4946-8734-CB462FF39E27}"/>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476787" y="2956260"/>
              <a:ext cx="297666" cy="1015430"/>
            </a:xfrm>
            <a:prstGeom prst="rect">
              <a:avLst/>
            </a:prstGeom>
          </p:spPr>
        </p:pic>
        <p:pic>
          <p:nvPicPr>
            <p:cNvPr id="32" name="Picture 31">
              <a:extLst>
                <a:ext uri="{FF2B5EF4-FFF2-40B4-BE49-F238E27FC236}">
                  <a16:creationId xmlns:a16="http://schemas.microsoft.com/office/drawing/2014/main" id="{FE2CEAB3-C39A-4465-83EC-BD96E0D664C5}"/>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013083" y="2956260"/>
              <a:ext cx="302888" cy="1015430"/>
            </a:xfrm>
            <a:prstGeom prst="rect">
              <a:avLst/>
            </a:prstGeom>
          </p:spPr>
        </p:pic>
      </p:grpSp>
      <p:sp>
        <p:nvSpPr>
          <p:cNvPr id="2" name="Arrow: Left 1">
            <a:extLst>
              <a:ext uri="{FF2B5EF4-FFF2-40B4-BE49-F238E27FC236}">
                <a16:creationId xmlns:a16="http://schemas.microsoft.com/office/drawing/2014/main" id="{FA735AE8-9006-4865-A7BA-A2A303B0EEBA}"/>
              </a:ext>
            </a:extLst>
          </p:cNvPr>
          <p:cNvSpPr/>
          <p:nvPr/>
        </p:nvSpPr>
        <p:spPr>
          <a:xfrm>
            <a:off x="6424082" y="3809833"/>
            <a:ext cx="1008000" cy="32371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LINE 2</a:t>
            </a:r>
          </a:p>
        </p:txBody>
      </p:sp>
      <p:sp>
        <p:nvSpPr>
          <p:cNvPr id="29" name="TextBox 28">
            <a:extLst>
              <a:ext uri="{FF2B5EF4-FFF2-40B4-BE49-F238E27FC236}">
                <a16:creationId xmlns:a16="http://schemas.microsoft.com/office/drawing/2014/main" id="{75EA25EB-321C-4027-87C9-60E9F8F4786C}"/>
              </a:ext>
            </a:extLst>
          </p:cNvPr>
          <p:cNvSpPr txBox="1"/>
          <p:nvPr/>
        </p:nvSpPr>
        <p:spPr>
          <a:xfrm>
            <a:off x="551775" y="5044342"/>
            <a:ext cx="3528392" cy="707886"/>
          </a:xfrm>
          <a:prstGeom prst="rect">
            <a:avLst/>
          </a:prstGeom>
          <a:noFill/>
        </p:spPr>
        <p:txBody>
          <a:bodyPr wrap="square" rtlCol="0">
            <a:spAutoFit/>
          </a:bodyPr>
          <a:lstStyle/>
          <a:p>
            <a:r>
              <a:rPr lang="en-GB" sz="2000" u="sng" dirty="0">
                <a:solidFill>
                  <a:srgbClr val="FF3399"/>
                </a:solidFill>
              </a:rPr>
              <a:t>Which note is the lowest note, B, A or G?</a:t>
            </a:r>
          </a:p>
        </p:txBody>
      </p:sp>
      <p:sp>
        <p:nvSpPr>
          <p:cNvPr id="30" name="TextBox 29">
            <a:extLst>
              <a:ext uri="{FF2B5EF4-FFF2-40B4-BE49-F238E27FC236}">
                <a16:creationId xmlns:a16="http://schemas.microsoft.com/office/drawing/2014/main" id="{EBEA0868-B0BF-44A6-B29B-EF629876254C}"/>
              </a:ext>
            </a:extLst>
          </p:cNvPr>
          <p:cNvSpPr txBox="1"/>
          <p:nvPr/>
        </p:nvSpPr>
        <p:spPr>
          <a:xfrm>
            <a:off x="4153444" y="4871610"/>
            <a:ext cx="3408291"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00B050"/>
                </a:solidFill>
              </a:rPr>
              <a:t>G is lowest as it is written on a lower line of  the ladder.</a:t>
            </a:r>
          </a:p>
        </p:txBody>
      </p:sp>
      <p:sp>
        <p:nvSpPr>
          <p:cNvPr id="7" name="Footer Placeholder 6">
            <a:extLst>
              <a:ext uri="{FF2B5EF4-FFF2-40B4-BE49-F238E27FC236}">
                <a16:creationId xmlns:a16="http://schemas.microsoft.com/office/drawing/2014/main" id="{188DE787-D72F-4C45-96B9-ACF22EDFA8D6}"/>
              </a:ext>
            </a:extLst>
          </p:cNvPr>
          <p:cNvSpPr>
            <a:spLocks noGrp="1"/>
          </p:cNvSpPr>
          <p:nvPr>
            <p:ph type="ftr" sz="quarter" idx="11"/>
          </p:nvPr>
        </p:nvSpPr>
        <p:spPr/>
        <p:txBody>
          <a:bodyPr/>
          <a:lstStyle/>
          <a:p>
            <a:r>
              <a:rPr lang="en-GB"/>
              <a:t>http://www.educationonfire.com/primary-music                               </a:t>
            </a:r>
            <a:endParaRPr lang="en-GB" dirty="0"/>
          </a:p>
        </p:txBody>
      </p:sp>
    </p:spTree>
    <p:extLst>
      <p:ext uri="{BB962C8B-B14F-4D97-AF65-F5344CB8AC3E}">
        <p14:creationId xmlns:p14="http://schemas.microsoft.com/office/powerpoint/2010/main" val="4042375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0" grpId="0" animBg="1"/>
      <p:bldP spid="3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A20DDD-DBC8-4008-94F7-3063C486F24D}"/>
              </a:ext>
            </a:extLst>
          </p:cNvPr>
          <p:cNvSpPr>
            <a:spLocks noGrp="1"/>
          </p:cNvSpPr>
          <p:nvPr>
            <p:ph type="ftr" sz="quarter" idx="11"/>
          </p:nvPr>
        </p:nvSpPr>
        <p:spPr>
          <a:xfrm>
            <a:off x="68267" y="6396855"/>
            <a:ext cx="4140815" cy="365125"/>
          </a:xfrm>
        </p:spPr>
        <p:txBody>
          <a:bodyPr/>
          <a:lstStyle/>
          <a:p>
            <a:r>
              <a:rPr lang="en-GB" dirty="0"/>
              <a:t>http://www.educationonfire.com/primary-music                               </a:t>
            </a:r>
          </a:p>
        </p:txBody>
      </p:sp>
      <p:grpSp>
        <p:nvGrpSpPr>
          <p:cNvPr id="24" name="Group 23">
            <a:extLst>
              <a:ext uri="{FF2B5EF4-FFF2-40B4-BE49-F238E27FC236}">
                <a16:creationId xmlns:a16="http://schemas.microsoft.com/office/drawing/2014/main" id="{88E8F856-8A66-42B5-AA65-48A9527E7701}"/>
              </a:ext>
            </a:extLst>
          </p:cNvPr>
          <p:cNvGrpSpPr/>
          <p:nvPr/>
        </p:nvGrpSpPr>
        <p:grpSpPr>
          <a:xfrm>
            <a:off x="971600" y="2132856"/>
            <a:ext cx="7383802" cy="1659170"/>
            <a:chOff x="755576" y="2946345"/>
            <a:chExt cx="7383802" cy="1659170"/>
          </a:xfrm>
        </p:grpSpPr>
        <p:pic>
          <p:nvPicPr>
            <p:cNvPr id="6" name="Content Placeholder 4">
              <a:extLst>
                <a:ext uri="{FF2B5EF4-FFF2-40B4-BE49-F238E27FC236}">
                  <a16:creationId xmlns:a16="http://schemas.microsoft.com/office/drawing/2014/main" id="{A261DD50-43FB-4A78-A792-13F2D0A75B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55576" y="3212976"/>
              <a:ext cx="6840760" cy="1015430"/>
            </a:xfrm>
            <a:prstGeom prst="rect">
              <a:avLst/>
            </a:prstGeom>
          </p:spPr>
        </p:pic>
        <p:pic>
          <p:nvPicPr>
            <p:cNvPr id="7" name="Picture 6">
              <a:extLst>
                <a:ext uri="{FF2B5EF4-FFF2-40B4-BE49-F238E27FC236}">
                  <a16:creationId xmlns:a16="http://schemas.microsoft.com/office/drawing/2014/main" id="{DEEF47B1-7D57-410E-93E3-BE89A93CA9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364" y="2946345"/>
              <a:ext cx="471044" cy="1610147"/>
            </a:xfrm>
            <a:prstGeom prst="rect">
              <a:avLst/>
            </a:prstGeom>
          </p:spPr>
        </p:pic>
        <p:grpSp>
          <p:nvGrpSpPr>
            <p:cNvPr id="19" name="Group 18">
              <a:extLst>
                <a:ext uri="{FF2B5EF4-FFF2-40B4-BE49-F238E27FC236}">
                  <a16:creationId xmlns:a16="http://schemas.microsoft.com/office/drawing/2014/main" id="{9398C443-8D33-4D56-962C-599B3806D1C2}"/>
                </a:ext>
              </a:extLst>
            </p:cNvPr>
            <p:cNvGrpSpPr/>
            <p:nvPr/>
          </p:nvGrpSpPr>
          <p:grpSpPr>
            <a:xfrm>
              <a:off x="1722929" y="3579812"/>
              <a:ext cx="860534" cy="1025703"/>
              <a:chOff x="1722929" y="3579812"/>
              <a:chExt cx="860534" cy="1025703"/>
            </a:xfrm>
          </p:grpSpPr>
          <p:pic>
            <p:nvPicPr>
              <p:cNvPr id="10" name="Picture 9">
                <a:extLst>
                  <a:ext uri="{FF2B5EF4-FFF2-40B4-BE49-F238E27FC236}">
                    <a16:creationId xmlns:a16="http://schemas.microsoft.com/office/drawing/2014/main" id="{000600E0-C7CF-4E6E-884A-B21BAAC56974}"/>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1722929" y="3579812"/>
                <a:ext cx="302888" cy="1015430"/>
              </a:xfrm>
              <a:prstGeom prst="rect">
                <a:avLst/>
              </a:prstGeom>
            </p:spPr>
          </p:pic>
          <p:pic>
            <p:nvPicPr>
              <p:cNvPr id="12" name="Picture 11">
                <a:extLst>
                  <a:ext uri="{FF2B5EF4-FFF2-40B4-BE49-F238E27FC236}">
                    <a16:creationId xmlns:a16="http://schemas.microsoft.com/office/drawing/2014/main" id="{579A107E-F0FA-4831-9819-6485E810D86B}"/>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2285797" y="3590085"/>
                <a:ext cx="297666" cy="1015430"/>
              </a:xfrm>
              <a:prstGeom prst="rect">
                <a:avLst/>
              </a:prstGeom>
            </p:spPr>
          </p:pic>
        </p:grpSp>
        <p:grpSp>
          <p:nvGrpSpPr>
            <p:cNvPr id="18" name="Group 17">
              <a:extLst>
                <a:ext uri="{FF2B5EF4-FFF2-40B4-BE49-F238E27FC236}">
                  <a16:creationId xmlns:a16="http://schemas.microsoft.com/office/drawing/2014/main" id="{09726505-0138-4D7C-8B4E-E4AB4491B59A}"/>
                </a:ext>
              </a:extLst>
            </p:cNvPr>
            <p:cNvGrpSpPr/>
            <p:nvPr/>
          </p:nvGrpSpPr>
          <p:grpSpPr>
            <a:xfrm>
              <a:off x="3739485" y="2949709"/>
              <a:ext cx="988541" cy="1015430"/>
              <a:chOff x="3289849" y="2952000"/>
              <a:chExt cx="988541" cy="1015430"/>
            </a:xfrm>
          </p:grpSpPr>
          <p:pic>
            <p:nvPicPr>
              <p:cNvPr id="11" name="Picture 10">
                <a:extLst>
                  <a:ext uri="{FF2B5EF4-FFF2-40B4-BE49-F238E27FC236}">
                    <a16:creationId xmlns:a16="http://schemas.microsoft.com/office/drawing/2014/main" id="{037AAC4F-E2E0-466E-B6B9-69FCBECE9E8C}"/>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289849" y="2952000"/>
                <a:ext cx="302888" cy="1015430"/>
              </a:xfrm>
              <a:prstGeom prst="rect">
                <a:avLst/>
              </a:prstGeom>
            </p:spPr>
          </p:pic>
          <p:pic>
            <p:nvPicPr>
              <p:cNvPr id="13" name="Picture 12">
                <a:extLst>
                  <a:ext uri="{FF2B5EF4-FFF2-40B4-BE49-F238E27FC236}">
                    <a16:creationId xmlns:a16="http://schemas.microsoft.com/office/drawing/2014/main" id="{E7F828A6-4068-4563-A8BA-0B9B40A7290C}"/>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980724" y="2952000"/>
                <a:ext cx="297666" cy="1015430"/>
              </a:xfrm>
              <a:prstGeom prst="rect">
                <a:avLst/>
              </a:prstGeom>
            </p:spPr>
          </p:pic>
        </p:grpSp>
        <p:sp>
          <p:nvSpPr>
            <p:cNvPr id="15" name="Arrow: Left 14">
              <a:extLst>
                <a:ext uri="{FF2B5EF4-FFF2-40B4-BE49-F238E27FC236}">
                  <a16:creationId xmlns:a16="http://schemas.microsoft.com/office/drawing/2014/main" id="{04E0251F-0A44-4ABA-8D99-74B692518C4D}"/>
                </a:ext>
              </a:extLst>
            </p:cNvPr>
            <p:cNvSpPr/>
            <p:nvPr/>
          </p:nvSpPr>
          <p:spPr>
            <a:xfrm>
              <a:off x="2700220" y="3600000"/>
              <a:ext cx="864000" cy="23206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LINE 3</a:t>
              </a:r>
            </a:p>
          </p:txBody>
        </p:sp>
        <p:grpSp>
          <p:nvGrpSpPr>
            <p:cNvPr id="17" name="Group 16">
              <a:extLst>
                <a:ext uri="{FF2B5EF4-FFF2-40B4-BE49-F238E27FC236}">
                  <a16:creationId xmlns:a16="http://schemas.microsoft.com/office/drawing/2014/main" id="{0D3C215A-5A4F-4089-BA2D-5F93F3A687FD}"/>
                </a:ext>
              </a:extLst>
            </p:cNvPr>
            <p:cNvGrpSpPr/>
            <p:nvPr/>
          </p:nvGrpSpPr>
          <p:grpSpPr>
            <a:xfrm>
              <a:off x="6197119" y="3065735"/>
              <a:ext cx="911840" cy="1025703"/>
              <a:chOff x="5159151" y="3072097"/>
              <a:chExt cx="911840" cy="1025703"/>
            </a:xfrm>
          </p:grpSpPr>
          <p:pic>
            <p:nvPicPr>
              <p:cNvPr id="14" name="Picture 13">
                <a:extLst>
                  <a:ext uri="{FF2B5EF4-FFF2-40B4-BE49-F238E27FC236}">
                    <a16:creationId xmlns:a16="http://schemas.microsoft.com/office/drawing/2014/main" id="{81815EA4-B839-42FE-87D4-CA9282AFAAA0}"/>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159151" y="3072097"/>
                <a:ext cx="302888" cy="1015430"/>
              </a:xfrm>
              <a:prstGeom prst="rect">
                <a:avLst/>
              </a:prstGeom>
            </p:spPr>
          </p:pic>
          <p:pic>
            <p:nvPicPr>
              <p:cNvPr id="16" name="Picture 15">
                <a:extLst>
                  <a:ext uri="{FF2B5EF4-FFF2-40B4-BE49-F238E27FC236}">
                    <a16:creationId xmlns:a16="http://schemas.microsoft.com/office/drawing/2014/main" id="{AD849392-470F-4E71-8D60-B0BC838BA9FA}"/>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773325" y="3082370"/>
                <a:ext cx="297666" cy="1015430"/>
              </a:xfrm>
              <a:prstGeom prst="rect">
                <a:avLst/>
              </a:prstGeom>
            </p:spPr>
          </p:pic>
        </p:grpSp>
        <p:sp>
          <p:nvSpPr>
            <p:cNvPr id="22" name="Arrow: Left 21">
              <a:extLst>
                <a:ext uri="{FF2B5EF4-FFF2-40B4-BE49-F238E27FC236}">
                  <a16:creationId xmlns:a16="http://schemas.microsoft.com/office/drawing/2014/main" id="{5EB44AE6-16F5-4B4C-82CA-A99505910F75}"/>
                </a:ext>
              </a:extLst>
            </p:cNvPr>
            <p:cNvSpPr/>
            <p:nvPr/>
          </p:nvSpPr>
          <p:spPr>
            <a:xfrm>
              <a:off x="4813371" y="3716030"/>
              <a:ext cx="1014564" cy="221139"/>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SPACE 2</a:t>
              </a:r>
            </a:p>
          </p:txBody>
        </p:sp>
        <p:sp>
          <p:nvSpPr>
            <p:cNvPr id="23" name="Arrow: Left 22">
              <a:extLst>
                <a:ext uri="{FF2B5EF4-FFF2-40B4-BE49-F238E27FC236}">
                  <a16:creationId xmlns:a16="http://schemas.microsoft.com/office/drawing/2014/main" id="{F9E510F3-4DD7-4C36-B8D5-D389E2D9D536}"/>
                </a:ext>
              </a:extLst>
            </p:cNvPr>
            <p:cNvSpPr/>
            <p:nvPr/>
          </p:nvSpPr>
          <p:spPr>
            <a:xfrm>
              <a:off x="7241029" y="3839449"/>
              <a:ext cx="898349" cy="23206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LINE 2</a:t>
              </a:r>
            </a:p>
          </p:txBody>
        </p:sp>
      </p:grpSp>
      <p:sp>
        <p:nvSpPr>
          <p:cNvPr id="25" name="Rectangle 24">
            <a:extLst>
              <a:ext uri="{FF2B5EF4-FFF2-40B4-BE49-F238E27FC236}">
                <a16:creationId xmlns:a16="http://schemas.microsoft.com/office/drawing/2014/main" id="{0BCE55BD-06B8-4C23-9DA0-61F1A59B00FE}"/>
              </a:ext>
            </a:extLst>
          </p:cNvPr>
          <p:cNvSpPr/>
          <p:nvPr/>
        </p:nvSpPr>
        <p:spPr>
          <a:xfrm>
            <a:off x="592067" y="215283"/>
            <a:ext cx="7959866" cy="893713"/>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BAG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BAG</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BAG</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BAG</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BAG</a:t>
            </a:r>
            <a:endPar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endParaRPr>
          </a:p>
        </p:txBody>
      </p:sp>
      <p:sp>
        <p:nvSpPr>
          <p:cNvPr id="26" name="TextBox 25">
            <a:extLst>
              <a:ext uri="{FF2B5EF4-FFF2-40B4-BE49-F238E27FC236}">
                <a16:creationId xmlns:a16="http://schemas.microsoft.com/office/drawing/2014/main" id="{159745DA-8238-4788-AA1A-21363AA7F97F}"/>
              </a:ext>
            </a:extLst>
          </p:cNvPr>
          <p:cNvSpPr txBox="1"/>
          <p:nvPr/>
        </p:nvSpPr>
        <p:spPr>
          <a:xfrm>
            <a:off x="1878985" y="4725144"/>
            <a:ext cx="5386030" cy="461665"/>
          </a:xfrm>
          <a:prstGeom prst="rect">
            <a:avLst/>
          </a:prstGeom>
          <a:noFill/>
        </p:spPr>
        <p:txBody>
          <a:bodyPr wrap="square" rtlCol="0">
            <a:spAutoFit/>
          </a:bodyPr>
          <a:lstStyle/>
          <a:p>
            <a:r>
              <a:rPr lang="en-GB" sz="2400" u="sng" dirty="0">
                <a:solidFill>
                  <a:srgbClr val="FF0000"/>
                </a:solidFill>
              </a:rPr>
              <a:t>Do you remember which note is which?</a:t>
            </a:r>
          </a:p>
        </p:txBody>
      </p:sp>
      <p:sp>
        <p:nvSpPr>
          <p:cNvPr id="27" name="TextBox 26">
            <a:extLst>
              <a:ext uri="{FF2B5EF4-FFF2-40B4-BE49-F238E27FC236}">
                <a16:creationId xmlns:a16="http://schemas.microsoft.com/office/drawing/2014/main" id="{C60A81A0-55A1-484C-B60D-2017FA94C69D}"/>
              </a:ext>
            </a:extLst>
          </p:cNvPr>
          <p:cNvSpPr txBox="1"/>
          <p:nvPr/>
        </p:nvSpPr>
        <p:spPr>
          <a:xfrm>
            <a:off x="1763688" y="3792027"/>
            <a:ext cx="5693365" cy="461665"/>
          </a:xfrm>
          <a:prstGeom prst="rect">
            <a:avLst/>
          </a:prstGeom>
          <a:noFill/>
        </p:spPr>
        <p:txBody>
          <a:bodyPr wrap="square" rtlCol="0">
            <a:spAutoFit/>
          </a:bodyPr>
          <a:lstStyle/>
          <a:p>
            <a:r>
              <a:rPr lang="en-GB" sz="2400" dirty="0">
                <a:solidFill>
                  <a:srgbClr val="FF0000"/>
                </a:solidFill>
              </a:rPr>
              <a:t>    B                               A                                 G</a:t>
            </a:r>
          </a:p>
        </p:txBody>
      </p:sp>
    </p:spTree>
    <p:extLst>
      <p:ext uri="{BB962C8B-B14F-4D97-AF65-F5344CB8AC3E}">
        <p14:creationId xmlns:p14="http://schemas.microsoft.com/office/powerpoint/2010/main" val="498279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7"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F5AD1C-BCE6-4574-A00A-D59F37BC0D94}"/>
              </a:ext>
            </a:extLst>
          </p:cNvPr>
          <p:cNvSpPr>
            <a:spLocks noGrp="1"/>
          </p:cNvSpPr>
          <p:nvPr>
            <p:ph type="ftr" sz="quarter" idx="11"/>
          </p:nvPr>
        </p:nvSpPr>
        <p:spPr/>
        <p:txBody>
          <a:bodyPr/>
          <a:lstStyle/>
          <a:p>
            <a:r>
              <a:rPr lang="en-GB"/>
              <a:t>http://www.educationonfire.com/primary-music                               </a:t>
            </a:r>
          </a:p>
        </p:txBody>
      </p:sp>
      <p:sp>
        <p:nvSpPr>
          <p:cNvPr id="272" name="TextBox 271">
            <a:extLst>
              <a:ext uri="{FF2B5EF4-FFF2-40B4-BE49-F238E27FC236}">
                <a16:creationId xmlns:a16="http://schemas.microsoft.com/office/drawing/2014/main" id="{E93BA7E5-EF88-46F8-8B39-4BC957EC61D1}"/>
              </a:ext>
            </a:extLst>
          </p:cNvPr>
          <p:cNvSpPr txBox="1"/>
          <p:nvPr/>
        </p:nvSpPr>
        <p:spPr>
          <a:xfrm>
            <a:off x="683570" y="136525"/>
            <a:ext cx="7776860" cy="369332"/>
          </a:xfrm>
          <a:prstGeom prst="rect">
            <a:avLst/>
          </a:prstGeom>
          <a:noFill/>
        </p:spPr>
        <p:txBody>
          <a:bodyPr wrap="square" rtlCol="0">
            <a:spAutoFit/>
          </a:bodyPr>
          <a:lstStyle/>
          <a:p>
            <a:r>
              <a:rPr lang="en-GB" dirty="0"/>
              <a:t>Write your own piece of music using the notes BAG.  </a:t>
            </a:r>
          </a:p>
        </p:txBody>
      </p:sp>
      <p:sp>
        <p:nvSpPr>
          <p:cNvPr id="274" name="TextBox 273">
            <a:extLst>
              <a:ext uri="{FF2B5EF4-FFF2-40B4-BE49-F238E27FC236}">
                <a16:creationId xmlns:a16="http://schemas.microsoft.com/office/drawing/2014/main" id="{C7BCEF99-273E-41BC-BE0C-58E7B497344A}"/>
              </a:ext>
            </a:extLst>
          </p:cNvPr>
          <p:cNvSpPr txBox="1"/>
          <p:nvPr/>
        </p:nvSpPr>
        <p:spPr>
          <a:xfrm>
            <a:off x="212349" y="6372448"/>
            <a:ext cx="2544365" cy="369332"/>
          </a:xfrm>
          <a:prstGeom prst="rect">
            <a:avLst/>
          </a:prstGeom>
          <a:noFill/>
        </p:spPr>
        <p:txBody>
          <a:bodyPr wrap="square" rtlCol="0">
            <a:spAutoFit/>
          </a:bodyPr>
          <a:lstStyle/>
          <a:p>
            <a:r>
              <a:rPr lang="en-GB" dirty="0"/>
              <a:t>Printable sheet</a:t>
            </a:r>
          </a:p>
        </p:txBody>
      </p:sp>
      <p:pic>
        <p:nvPicPr>
          <p:cNvPr id="11" name="Content Placeholder 4">
            <a:extLst>
              <a:ext uri="{FF2B5EF4-FFF2-40B4-BE49-F238E27FC236}">
                <a16:creationId xmlns:a16="http://schemas.microsoft.com/office/drawing/2014/main" id="{AD489F80-D510-4FAC-946A-985F7155C56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V="1">
            <a:off x="390364" y="1890106"/>
            <a:ext cx="8363272" cy="1015430"/>
          </a:xfrm>
        </p:spPr>
      </p:pic>
      <p:pic>
        <p:nvPicPr>
          <p:cNvPr id="12" name="Content Placeholder 4">
            <a:extLst>
              <a:ext uri="{FF2B5EF4-FFF2-40B4-BE49-F238E27FC236}">
                <a16:creationId xmlns:a16="http://schemas.microsoft.com/office/drawing/2014/main" id="{CECD92F5-02CD-4EF2-8979-18EF3824AA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390364" y="4131277"/>
            <a:ext cx="8363272" cy="1015430"/>
          </a:xfrm>
          <a:prstGeom prst="rect">
            <a:avLst/>
          </a:prstGeom>
        </p:spPr>
      </p:pic>
    </p:spTree>
    <p:extLst>
      <p:ext uri="{BB962C8B-B14F-4D97-AF65-F5344CB8AC3E}">
        <p14:creationId xmlns:p14="http://schemas.microsoft.com/office/powerpoint/2010/main" val="1389837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75CCC98-ABC0-4EF0-B324-962662026CA3}"/>
              </a:ext>
            </a:extLst>
          </p:cNvPr>
          <p:cNvSpPr>
            <a:spLocks noGrp="1"/>
          </p:cNvSpPr>
          <p:nvPr>
            <p:ph type="ftr" sz="quarter" idx="11"/>
          </p:nvPr>
        </p:nvSpPr>
        <p:spPr>
          <a:xfrm>
            <a:off x="187926" y="6404258"/>
            <a:ext cx="5480248" cy="365125"/>
          </a:xfrm>
        </p:spPr>
        <p:txBody>
          <a:bodyPr/>
          <a:lstStyle/>
          <a:p>
            <a:r>
              <a:rPr lang="en-GB" dirty="0"/>
              <a:t>http://www.educationonfire.com/primary-music                               </a:t>
            </a:r>
          </a:p>
        </p:txBody>
      </p:sp>
      <p:sp>
        <p:nvSpPr>
          <p:cNvPr id="6" name="Rectangle 5">
            <a:extLst>
              <a:ext uri="{FF2B5EF4-FFF2-40B4-BE49-F238E27FC236}">
                <a16:creationId xmlns:a16="http://schemas.microsoft.com/office/drawing/2014/main" id="{559FB379-41F4-43C7-AA7E-2A538CACE7F0}"/>
              </a:ext>
            </a:extLst>
          </p:cNvPr>
          <p:cNvSpPr/>
          <p:nvPr/>
        </p:nvSpPr>
        <p:spPr>
          <a:xfrm>
            <a:off x="854819" y="394882"/>
            <a:ext cx="7434362" cy="748361"/>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Hot Cross Buns</a:t>
            </a:r>
          </a:p>
        </p:txBody>
      </p:sp>
      <p:pic>
        <p:nvPicPr>
          <p:cNvPr id="8" name="Picture 7">
            <a:extLst>
              <a:ext uri="{FF2B5EF4-FFF2-40B4-BE49-F238E27FC236}">
                <a16:creationId xmlns:a16="http://schemas.microsoft.com/office/drawing/2014/main" id="{F66E93C6-0D77-4D1E-A09C-942CEC30120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220" t="19551" r="2423" b="44749"/>
          <a:stretch/>
        </p:blipFill>
        <p:spPr>
          <a:xfrm>
            <a:off x="897592" y="1512000"/>
            <a:ext cx="7348816" cy="3843996"/>
          </a:xfrm>
          <a:prstGeom prst="rect">
            <a:avLst/>
          </a:prstGeom>
        </p:spPr>
      </p:pic>
      <p:grpSp>
        <p:nvGrpSpPr>
          <p:cNvPr id="17" name="Group 16">
            <a:extLst>
              <a:ext uri="{FF2B5EF4-FFF2-40B4-BE49-F238E27FC236}">
                <a16:creationId xmlns:a16="http://schemas.microsoft.com/office/drawing/2014/main" id="{CF906C1E-E8E4-4700-98A8-A445A5C37AB1}"/>
              </a:ext>
            </a:extLst>
          </p:cNvPr>
          <p:cNvGrpSpPr/>
          <p:nvPr/>
        </p:nvGrpSpPr>
        <p:grpSpPr>
          <a:xfrm>
            <a:off x="1547664" y="2880000"/>
            <a:ext cx="6408712" cy="2664000"/>
            <a:chOff x="1547664" y="2880000"/>
            <a:chExt cx="6408712" cy="2664000"/>
          </a:xfrm>
        </p:grpSpPr>
        <p:sp>
          <p:nvSpPr>
            <p:cNvPr id="9" name="TextBox 8">
              <a:extLst>
                <a:ext uri="{FF2B5EF4-FFF2-40B4-BE49-F238E27FC236}">
                  <a16:creationId xmlns:a16="http://schemas.microsoft.com/office/drawing/2014/main" id="{86BD5966-BE8E-4636-8744-957EB15E0A06}"/>
                </a:ext>
              </a:extLst>
            </p:cNvPr>
            <p:cNvSpPr txBox="1"/>
            <p:nvPr/>
          </p:nvSpPr>
          <p:spPr>
            <a:xfrm>
              <a:off x="1907704" y="2880000"/>
              <a:ext cx="6048672" cy="461665"/>
            </a:xfrm>
            <a:prstGeom prst="rect">
              <a:avLst/>
            </a:prstGeom>
            <a:noFill/>
          </p:spPr>
          <p:txBody>
            <a:bodyPr wrap="square" rtlCol="0">
              <a:spAutoFit/>
            </a:bodyPr>
            <a:lstStyle/>
            <a:p>
              <a:r>
                <a:rPr lang="en-GB" sz="2400" dirty="0"/>
                <a:t>   B     A     G          B      A    G          B     </a:t>
              </a:r>
              <a:r>
                <a:rPr lang="en-GB" sz="2400" dirty="0" err="1"/>
                <a:t>B</a:t>
              </a:r>
              <a:r>
                <a:rPr lang="en-GB" sz="2400" dirty="0"/>
                <a:t>     </a:t>
              </a:r>
              <a:r>
                <a:rPr lang="en-GB" sz="2400" dirty="0" err="1"/>
                <a:t>B</a:t>
              </a:r>
              <a:r>
                <a:rPr lang="en-GB" sz="2400" dirty="0"/>
                <a:t>    </a:t>
              </a:r>
              <a:r>
                <a:rPr lang="en-GB" sz="2400" dirty="0" err="1"/>
                <a:t>B</a:t>
              </a:r>
              <a:endParaRPr lang="en-GB" sz="2400" dirty="0"/>
            </a:p>
          </p:txBody>
        </p:sp>
        <p:sp>
          <p:nvSpPr>
            <p:cNvPr id="10" name="TextBox 9">
              <a:extLst>
                <a:ext uri="{FF2B5EF4-FFF2-40B4-BE49-F238E27FC236}">
                  <a16:creationId xmlns:a16="http://schemas.microsoft.com/office/drawing/2014/main" id="{A7C425CE-5D1D-4FCC-A9F9-E82E92FC1346}"/>
                </a:ext>
              </a:extLst>
            </p:cNvPr>
            <p:cNvSpPr txBox="1"/>
            <p:nvPr/>
          </p:nvSpPr>
          <p:spPr>
            <a:xfrm>
              <a:off x="1547664" y="5040000"/>
              <a:ext cx="6048672" cy="504000"/>
            </a:xfrm>
            <a:prstGeom prst="rect">
              <a:avLst/>
            </a:prstGeom>
            <a:noFill/>
          </p:spPr>
          <p:txBody>
            <a:bodyPr wrap="square" rtlCol="0">
              <a:spAutoFit/>
            </a:bodyPr>
            <a:lstStyle/>
            <a:p>
              <a:r>
                <a:rPr lang="en-GB" sz="2400" dirty="0"/>
                <a:t>   A         </a:t>
              </a:r>
              <a:r>
                <a:rPr lang="en-GB" sz="2400" dirty="0" err="1"/>
                <a:t>A</a:t>
              </a:r>
              <a:r>
                <a:rPr lang="en-GB" sz="2400" dirty="0"/>
                <a:t>        </a:t>
              </a:r>
              <a:r>
                <a:rPr lang="en-GB" sz="2400" dirty="0" err="1"/>
                <a:t>A</a:t>
              </a:r>
              <a:r>
                <a:rPr lang="en-GB" sz="2400" dirty="0"/>
                <a:t>         </a:t>
              </a:r>
              <a:r>
                <a:rPr lang="en-GB" sz="2400" dirty="0" err="1"/>
                <a:t>A</a:t>
              </a:r>
              <a:r>
                <a:rPr lang="en-GB" sz="2400" dirty="0"/>
                <a:t>           B         A         G</a:t>
              </a:r>
            </a:p>
          </p:txBody>
        </p:sp>
      </p:grpSp>
      <p:sp>
        <p:nvSpPr>
          <p:cNvPr id="12" name="TextBox 11">
            <a:extLst>
              <a:ext uri="{FF2B5EF4-FFF2-40B4-BE49-F238E27FC236}">
                <a16:creationId xmlns:a16="http://schemas.microsoft.com/office/drawing/2014/main" id="{5DB96CD2-B9F8-41DE-AB20-D99B5A0E7E1E}"/>
              </a:ext>
            </a:extLst>
          </p:cNvPr>
          <p:cNvSpPr txBox="1"/>
          <p:nvPr/>
        </p:nvSpPr>
        <p:spPr>
          <a:xfrm>
            <a:off x="6701028" y="5696372"/>
            <a:ext cx="2347843" cy="707886"/>
          </a:xfrm>
          <a:prstGeom prst="rect">
            <a:avLst/>
          </a:prstGeom>
          <a:noFill/>
        </p:spPr>
        <p:txBody>
          <a:bodyPr wrap="square" rtlCol="0">
            <a:spAutoFit/>
          </a:bodyPr>
          <a:lstStyle/>
          <a:p>
            <a:r>
              <a:rPr lang="en-GB" sz="2000" u="sng" dirty="0">
                <a:solidFill>
                  <a:srgbClr val="FF0000"/>
                </a:solidFill>
              </a:rPr>
              <a:t>Can you remember the note names?</a:t>
            </a:r>
          </a:p>
        </p:txBody>
      </p:sp>
      <p:sp>
        <p:nvSpPr>
          <p:cNvPr id="14" name="TextBox 13">
            <a:extLst>
              <a:ext uri="{FF2B5EF4-FFF2-40B4-BE49-F238E27FC236}">
                <a16:creationId xmlns:a16="http://schemas.microsoft.com/office/drawing/2014/main" id="{1793F53F-FC2F-40A3-BBB5-BC823D5226E0}"/>
              </a:ext>
            </a:extLst>
          </p:cNvPr>
          <p:cNvSpPr txBox="1"/>
          <p:nvPr/>
        </p:nvSpPr>
        <p:spPr>
          <a:xfrm>
            <a:off x="2483768" y="290217"/>
            <a:ext cx="2605868"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solidFill>
                  <a:schemeClr val="accent4"/>
                </a:solidFill>
              </a:rPr>
              <a:t>This number tells us how many beats are in each bar. </a:t>
            </a:r>
          </a:p>
          <a:p>
            <a:r>
              <a:rPr lang="en-GB" sz="2000" dirty="0">
                <a:solidFill>
                  <a:schemeClr val="accent4"/>
                </a:solidFill>
              </a:rPr>
              <a:t> In Hot Cross Buns, every bar adds up to 4</a:t>
            </a:r>
          </a:p>
        </p:txBody>
      </p:sp>
      <p:sp>
        <p:nvSpPr>
          <p:cNvPr id="18" name="TextBox 17">
            <a:extLst>
              <a:ext uri="{FF2B5EF4-FFF2-40B4-BE49-F238E27FC236}">
                <a16:creationId xmlns:a16="http://schemas.microsoft.com/office/drawing/2014/main" id="{0D1635D9-681C-4534-BBFD-FC7448B32777}"/>
              </a:ext>
            </a:extLst>
          </p:cNvPr>
          <p:cNvSpPr txBox="1"/>
          <p:nvPr/>
        </p:nvSpPr>
        <p:spPr>
          <a:xfrm>
            <a:off x="215516" y="2987722"/>
            <a:ext cx="1944216" cy="707886"/>
          </a:xfrm>
          <a:prstGeom prst="rect">
            <a:avLst/>
          </a:prstGeom>
          <a:noFill/>
        </p:spPr>
        <p:txBody>
          <a:bodyPr wrap="square" rtlCol="0">
            <a:spAutoFit/>
          </a:bodyPr>
          <a:lstStyle/>
          <a:p>
            <a:r>
              <a:rPr lang="en-GB" sz="2000" u="sng" dirty="0">
                <a:solidFill>
                  <a:srgbClr val="92D050"/>
                </a:solidFill>
              </a:rPr>
              <a:t>What does this number tell us?</a:t>
            </a:r>
          </a:p>
        </p:txBody>
      </p:sp>
      <p:cxnSp>
        <p:nvCxnSpPr>
          <p:cNvPr id="20" name="Straight Arrow Connector 19">
            <a:extLst>
              <a:ext uri="{FF2B5EF4-FFF2-40B4-BE49-F238E27FC236}">
                <a16:creationId xmlns:a16="http://schemas.microsoft.com/office/drawing/2014/main" id="{BF8419F6-7E3D-4B8C-A2EB-6648B91A69C4}"/>
              </a:ext>
            </a:extLst>
          </p:cNvPr>
          <p:cNvCxnSpPr>
            <a:cxnSpLocks/>
          </p:cNvCxnSpPr>
          <p:nvPr/>
        </p:nvCxnSpPr>
        <p:spPr>
          <a:xfrm flipV="1">
            <a:off x="1476656" y="2341680"/>
            <a:ext cx="359040" cy="76915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51431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4" grpId="0" animBg="1"/>
      <p:bldP spid="1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84A1C4-325B-40EB-96AE-DFF9475B5AAE}"/>
              </a:ext>
            </a:extLst>
          </p:cNvPr>
          <p:cNvGrpSpPr/>
          <p:nvPr/>
        </p:nvGrpSpPr>
        <p:grpSpPr>
          <a:xfrm>
            <a:off x="561228" y="1412776"/>
            <a:ext cx="7927999" cy="1484560"/>
            <a:chOff x="0" y="0"/>
            <a:chExt cx="10239375" cy="2105025"/>
          </a:xfrm>
          <a:solidFill>
            <a:schemeClr val="accent6">
              <a:lumMod val="75000"/>
            </a:schemeClr>
          </a:solidFill>
        </p:grpSpPr>
        <p:sp>
          <p:nvSpPr>
            <p:cNvPr id="3" name="Heart 2">
              <a:extLst>
                <a:ext uri="{FF2B5EF4-FFF2-40B4-BE49-F238E27FC236}">
                  <a16:creationId xmlns:a16="http://schemas.microsoft.com/office/drawing/2014/main" id="{C01A15E6-1E5A-408B-B771-E18ABDF1F209}"/>
                </a:ext>
              </a:extLst>
            </p:cNvPr>
            <p:cNvSpPr/>
            <p:nvPr/>
          </p:nvSpPr>
          <p:spPr>
            <a:xfrm>
              <a:off x="0" y="19050"/>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Heart 3">
              <a:extLst>
                <a:ext uri="{FF2B5EF4-FFF2-40B4-BE49-F238E27FC236}">
                  <a16:creationId xmlns:a16="http://schemas.microsoft.com/office/drawing/2014/main" id="{BEA203F3-22CE-4645-AB24-2E9BD7A45342}"/>
                </a:ext>
              </a:extLst>
            </p:cNvPr>
            <p:cNvSpPr/>
            <p:nvPr/>
          </p:nvSpPr>
          <p:spPr>
            <a:xfrm>
              <a:off x="7791450" y="19050"/>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Heart 4">
              <a:extLst>
                <a:ext uri="{FF2B5EF4-FFF2-40B4-BE49-F238E27FC236}">
                  <a16:creationId xmlns:a16="http://schemas.microsoft.com/office/drawing/2014/main" id="{6E6BFAC9-A3D4-4B08-9729-B91781D44440}"/>
                </a:ext>
              </a:extLst>
            </p:cNvPr>
            <p:cNvSpPr/>
            <p:nvPr/>
          </p:nvSpPr>
          <p:spPr>
            <a:xfrm>
              <a:off x="5191125" y="0"/>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Heart 5">
              <a:extLst>
                <a:ext uri="{FF2B5EF4-FFF2-40B4-BE49-F238E27FC236}">
                  <a16:creationId xmlns:a16="http://schemas.microsoft.com/office/drawing/2014/main" id="{0E714B45-4226-4645-99C9-EBCBD751A90E}"/>
                </a:ext>
              </a:extLst>
            </p:cNvPr>
            <p:cNvSpPr/>
            <p:nvPr/>
          </p:nvSpPr>
          <p:spPr>
            <a:xfrm>
              <a:off x="2600325" y="28575"/>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7" name="TextBox 6">
            <a:extLst>
              <a:ext uri="{FF2B5EF4-FFF2-40B4-BE49-F238E27FC236}">
                <a16:creationId xmlns:a16="http://schemas.microsoft.com/office/drawing/2014/main" id="{5789127D-A5A2-42BB-91CC-D732FD96AC42}"/>
              </a:ext>
            </a:extLst>
          </p:cNvPr>
          <p:cNvSpPr txBox="1"/>
          <p:nvPr/>
        </p:nvSpPr>
        <p:spPr>
          <a:xfrm>
            <a:off x="633729" y="2996952"/>
            <a:ext cx="6336704" cy="3416320"/>
          </a:xfrm>
          <a:prstGeom prst="rect">
            <a:avLst/>
          </a:prstGeom>
          <a:noFill/>
        </p:spPr>
        <p:txBody>
          <a:bodyPr wrap="square" rtlCol="0">
            <a:spAutoFit/>
          </a:bodyPr>
          <a:lstStyle/>
          <a:p>
            <a:r>
              <a:rPr lang="en-GB" sz="2400" dirty="0"/>
              <a:t>Try to keep marching but clap only on BEAT 1</a:t>
            </a:r>
          </a:p>
          <a:p>
            <a:endParaRPr lang="en-GB" sz="2400" dirty="0"/>
          </a:p>
          <a:p>
            <a:r>
              <a:rPr lang="en-GB" sz="2400" dirty="0"/>
              <a:t>How about BEAT 2 ?</a:t>
            </a:r>
          </a:p>
          <a:p>
            <a:endParaRPr lang="en-GB" sz="2400" dirty="0"/>
          </a:p>
          <a:p>
            <a:r>
              <a:rPr lang="en-GB" sz="2400" dirty="0"/>
              <a:t>BEATS 1 and 3 ?</a:t>
            </a:r>
          </a:p>
          <a:p>
            <a:endParaRPr lang="en-GB" sz="2400" dirty="0"/>
          </a:p>
          <a:p>
            <a:r>
              <a:rPr lang="en-GB" sz="2400" dirty="0"/>
              <a:t>Choose which BEATS you are going to clap on. Don’t forget to keep marching on every BEAT.</a:t>
            </a:r>
          </a:p>
          <a:p>
            <a:r>
              <a:rPr lang="en-GB" sz="2400" dirty="0"/>
              <a:t> </a:t>
            </a:r>
          </a:p>
        </p:txBody>
      </p:sp>
      <p:sp>
        <p:nvSpPr>
          <p:cNvPr id="10" name="TextBox 9">
            <a:extLst>
              <a:ext uri="{FF2B5EF4-FFF2-40B4-BE49-F238E27FC236}">
                <a16:creationId xmlns:a16="http://schemas.microsoft.com/office/drawing/2014/main" id="{360ABD87-C2F0-4012-ADC4-1993D01C6741}"/>
              </a:ext>
            </a:extLst>
          </p:cNvPr>
          <p:cNvSpPr txBox="1"/>
          <p:nvPr/>
        </p:nvSpPr>
        <p:spPr>
          <a:xfrm>
            <a:off x="1196163" y="1883370"/>
            <a:ext cx="6768752" cy="523220"/>
          </a:xfrm>
          <a:prstGeom prst="rect">
            <a:avLst/>
          </a:prstGeom>
          <a:noFill/>
        </p:spPr>
        <p:txBody>
          <a:bodyPr wrap="square" rtlCol="0">
            <a:spAutoFit/>
          </a:bodyPr>
          <a:lstStyle/>
          <a:p>
            <a:r>
              <a:rPr lang="en-GB" dirty="0"/>
              <a:t> </a:t>
            </a:r>
            <a:r>
              <a:rPr lang="en-GB" sz="2800" dirty="0"/>
              <a:t> 1		    2		      3        	        4</a:t>
            </a:r>
            <a:endParaRPr lang="en-GB" dirty="0"/>
          </a:p>
        </p:txBody>
      </p:sp>
      <p:sp>
        <p:nvSpPr>
          <p:cNvPr id="11" name="Footer Placeholder 10">
            <a:extLst>
              <a:ext uri="{FF2B5EF4-FFF2-40B4-BE49-F238E27FC236}">
                <a16:creationId xmlns:a16="http://schemas.microsoft.com/office/drawing/2014/main" id="{0B51BA77-D821-4E61-83A2-C914FE95B8FC}"/>
              </a:ext>
            </a:extLst>
          </p:cNvPr>
          <p:cNvSpPr>
            <a:spLocks noGrp="1"/>
          </p:cNvSpPr>
          <p:nvPr>
            <p:ph type="ftr" sz="quarter" idx="11"/>
          </p:nvPr>
        </p:nvSpPr>
        <p:spPr>
          <a:xfrm>
            <a:off x="431540" y="6454145"/>
            <a:ext cx="8280920" cy="365125"/>
          </a:xfrm>
        </p:spPr>
        <p:txBody>
          <a:bodyPr/>
          <a:lstStyle/>
          <a:p>
            <a:r>
              <a:rPr lang="en-GB"/>
              <a:t>http://www.educationonfire.com/primary-music                               </a:t>
            </a:r>
            <a:endParaRPr lang="en-GB" dirty="0"/>
          </a:p>
        </p:txBody>
      </p:sp>
      <p:sp>
        <p:nvSpPr>
          <p:cNvPr id="13" name="Rectangle 12">
            <a:extLst>
              <a:ext uri="{FF2B5EF4-FFF2-40B4-BE49-F238E27FC236}">
                <a16:creationId xmlns:a16="http://schemas.microsoft.com/office/drawing/2014/main" id="{7FF22F58-6290-428D-B0A4-4394D062E938}"/>
              </a:ext>
            </a:extLst>
          </p:cNvPr>
          <p:cNvSpPr/>
          <p:nvPr/>
        </p:nvSpPr>
        <p:spPr>
          <a:xfrm>
            <a:off x="854819" y="193458"/>
            <a:ext cx="7434362" cy="748361"/>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Keeping a steady pulse</a:t>
            </a:r>
          </a:p>
        </p:txBody>
      </p:sp>
      <p:sp>
        <p:nvSpPr>
          <p:cNvPr id="8" name="TextBox 7">
            <a:extLst>
              <a:ext uri="{FF2B5EF4-FFF2-40B4-BE49-F238E27FC236}">
                <a16:creationId xmlns:a16="http://schemas.microsoft.com/office/drawing/2014/main" id="{F6A02D31-F217-4FD6-BFAC-21917D33754F}"/>
              </a:ext>
            </a:extLst>
          </p:cNvPr>
          <p:cNvSpPr txBox="1"/>
          <p:nvPr/>
        </p:nvSpPr>
        <p:spPr>
          <a:xfrm>
            <a:off x="5380978" y="3480981"/>
            <a:ext cx="3096344"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dirty="0">
                <a:solidFill>
                  <a:srgbClr val="FF0000"/>
                </a:solidFill>
              </a:rPr>
              <a:t>Playing together with </a:t>
            </a:r>
            <a:r>
              <a:rPr lang="en-GB" sz="2000">
                <a:solidFill>
                  <a:srgbClr val="FF0000"/>
                </a:solidFill>
              </a:rPr>
              <a:t>a steady </a:t>
            </a:r>
            <a:r>
              <a:rPr lang="en-GB" sz="2000" dirty="0">
                <a:solidFill>
                  <a:srgbClr val="FF0000"/>
                </a:solidFill>
              </a:rPr>
              <a:t>PULSE helps us to play at exactly the same time. </a:t>
            </a:r>
          </a:p>
          <a:p>
            <a:r>
              <a:rPr lang="en-GB" sz="2000" dirty="0">
                <a:solidFill>
                  <a:srgbClr val="92D050"/>
                </a:solidFill>
              </a:rPr>
              <a:t>It also helps our brains make sense of the music and it’s style.</a:t>
            </a:r>
          </a:p>
        </p:txBody>
      </p:sp>
      <p:sp>
        <p:nvSpPr>
          <p:cNvPr id="9" name="TextBox 8">
            <a:extLst>
              <a:ext uri="{FF2B5EF4-FFF2-40B4-BE49-F238E27FC236}">
                <a16:creationId xmlns:a16="http://schemas.microsoft.com/office/drawing/2014/main" id="{43BD7E5B-20F8-4D07-8460-6036C330754B}"/>
              </a:ext>
            </a:extLst>
          </p:cNvPr>
          <p:cNvSpPr txBox="1"/>
          <p:nvPr/>
        </p:nvSpPr>
        <p:spPr>
          <a:xfrm>
            <a:off x="6431554" y="5757228"/>
            <a:ext cx="2584648" cy="707886"/>
          </a:xfrm>
          <a:prstGeom prst="rect">
            <a:avLst/>
          </a:prstGeom>
          <a:noFill/>
        </p:spPr>
        <p:txBody>
          <a:bodyPr wrap="square" rtlCol="0">
            <a:spAutoFit/>
          </a:bodyPr>
          <a:lstStyle/>
          <a:p>
            <a:r>
              <a:rPr lang="en-GB" sz="2000" u="sng" dirty="0">
                <a:solidFill>
                  <a:srgbClr val="00B0F0"/>
                </a:solidFill>
              </a:rPr>
              <a:t>Why do we need to have a steady PULSE?</a:t>
            </a:r>
          </a:p>
        </p:txBody>
      </p:sp>
    </p:spTree>
    <p:extLst>
      <p:ext uri="{BB962C8B-B14F-4D97-AF65-F5344CB8AC3E}">
        <p14:creationId xmlns:p14="http://schemas.microsoft.com/office/powerpoint/2010/main" val="2607852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0C182F-CA80-4C11-B6CF-A62F3B09E317}"/>
              </a:ext>
            </a:extLst>
          </p:cNvPr>
          <p:cNvSpPr>
            <a:spLocks noGrp="1"/>
          </p:cNvSpPr>
          <p:nvPr>
            <p:ph type="ftr" sz="quarter" idx="11"/>
          </p:nvPr>
        </p:nvSpPr>
        <p:spPr>
          <a:xfrm>
            <a:off x="29704" y="6491199"/>
            <a:ext cx="5480248" cy="365125"/>
          </a:xfrm>
        </p:spPr>
        <p:txBody>
          <a:bodyPr/>
          <a:lstStyle/>
          <a:p>
            <a:r>
              <a:rPr lang="en-GB" dirty="0"/>
              <a:t>http://www.educationonfire.com/primary-music                               </a:t>
            </a:r>
          </a:p>
        </p:txBody>
      </p:sp>
      <p:pic>
        <p:nvPicPr>
          <p:cNvPr id="6" name="Picture 5">
            <a:extLst>
              <a:ext uri="{FF2B5EF4-FFF2-40B4-BE49-F238E27FC236}">
                <a16:creationId xmlns:a16="http://schemas.microsoft.com/office/drawing/2014/main" id="{23E4A2AC-0228-4ABE-8A59-1E5FFB99EAD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 t="25200" r="-405" b="37001"/>
          <a:stretch/>
        </p:blipFill>
        <p:spPr>
          <a:xfrm>
            <a:off x="335529" y="1127551"/>
            <a:ext cx="8472943" cy="4121971"/>
          </a:xfrm>
          <a:prstGeom prst="rect">
            <a:avLst/>
          </a:prstGeom>
        </p:spPr>
      </p:pic>
      <p:sp>
        <p:nvSpPr>
          <p:cNvPr id="8" name="Rectangle 7">
            <a:extLst>
              <a:ext uri="{FF2B5EF4-FFF2-40B4-BE49-F238E27FC236}">
                <a16:creationId xmlns:a16="http://schemas.microsoft.com/office/drawing/2014/main" id="{0B694171-C26F-4505-9D16-F3680486A520}"/>
              </a:ext>
            </a:extLst>
          </p:cNvPr>
          <p:cNvSpPr/>
          <p:nvPr/>
        </p:nvSpPr>
        <p:spPr>
          <a:xfrm>
            <a:off x="849831" y="260649"/>
            <a:ext cx="7444338" cy="843860"/>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Merrily We Roll Along</a:t>
            </a:r>
          </a:p>
        </p:txBody>
      </p:sp>
      <p:grpSp>
        <p:nvGrpSpPr>
          <p:cNvPr id="11" name="Group 10">
            <a:extLst>
              <a:ext uri="{FF2B5EF4-FFF2-40B4-BE49-F238E27FC236}">
                <a16:creationId xmlns:a16="http://schemas.microsoft.com/office/drawing/2014/main" id="{11AF1460-74D5-4FCD-A316-840D865D6F5F}"/>
              </a:ext>
            </a:extLst>
          </p:cNvPr>
          <p:cNvGrpSpPr/>
          <p:nvPr/>
        </p:nvGrpSpPr>
        <p:grpSpPr>
          <a:xfrm>
            <a:off x="899592" y="2448000"/>
            <a:ext cx="7637195" cy="3017665"/>
            <a:chOff x="899592" y="2448000"/>
            <a:chExt cx="7637195" cy="3017665"/>
          </a:xfrm>
        </p:grpSpPr>
        <p:sp>
          <p:nvSpPr>
            <p:cNvPr id="9" name="TextBox 8">
              <a:extLst>
                <a:ext uri="{FF2B5EF4-FFF2-40B4-BE49-F238E27FC236}">
                  <a16:creationId xmlns:a16="http://schemas.microsoft.com/office/drawing/2014/main" id="{36F8A88F-FDB5-45F6-9E3A-39B53351AA97}"/>
                </a:ext>
              </a:extLst>
            </p:cNvPr>
            <p:cNvSpPr txBox="1"/>
            <p:nvPr/>
          </p:nvSpPr>
          <p:spPr>
            <a:xfrm>
              <a:off x="1397726" y="2448000"/>
              <a:ext cx="7139061" cy="461665"/>
            </a:xfrm>
            <a:prstGeom prst="rect">
              <a:avLst/>
            </a:prstGeom>
            <a:noFill/>
          </p:spPr>
          <p:txBody>
            <a:bodyPr wrap="square" rtlCol="0">
              <a:spAutoFit/>
            </a:bodyPr>
            <a:lstStyle/>
            <a:p>
              <a:r>
                <a:rPr lang="en-GB" sz="2400" dirty="0"/>
                <a:t>     B     A   G   A      B    </a:t>
              </a:r>
              <a:r>
                <a:rPr lang="en-GB" sz="2400" dirty="0" err="1"/>
                <a:t>B</a:t>
              </a:r>
              <a:r>
                <a:rPr lang="en-GB" sz="2400" dirty="0"/>
                <a:t>   </a:t>
              </a:r>
              <a:r>
                <a:rPr lang="en-GB" sz="2400" dirty="0" err="1"/>
                <a:t>B</a:t>
              </a:r>
              <a:r>
                <a:rPr lang="en-GB" sz="2400" dirty="0"/>
                <a:t>            A   </a:t>
              </a:r>
              <a:r>
                <a:rPr lang="en-GB" sz="2400" dirty="0" err="1"/>
                <a:t>A</a:t>
              </a:r>
              <a:r>
                <a:rPr lang="en-GB" sz="2400" dirty="0"/>
                <a:t>    </a:t>
              </a:r>
              <a:r>
                <a:rPr lang="en-GB" sz="2400" dirty="0" err="1"/>
                <a:t>A</a:t>
              </a:r>
              <a:r>
                <a:rPr lang="en-GB" sz="2400" dirty="0"/>
                <a:t>         B    </a:t>
              </a:r>
              <a:r>
                <a:rPr lang="en-GB" sz="2400" dirty="0" err="1"/>
                <a:t>B</a:t>
              </a:r>
              <a:r>
                <a:rPr lang="en-GB" sz="2400" dirty="0"/>
                <a:t>   </a:t>
              </a:r>
              <a:r>
                <a:rPr lang="en-GB" sz="2400" dirty="0" err="1"/>
                <a:t>B</a:t>
              </a:r>
              <a:endParaRPr lang="en-GB" sz="2400" dirty="0"/>
            </a:p>
          </p:txBody>
        </p:sp>
        <p:sp>
          <p:nvSpPr>
            <p:cNvPr id="10" name="TextBox 9">
              <a:extLst>
                <a:ext uri="{FF2B5EF4-FFF2-40B4-BE49-F238E27FC236}">
                  <a16:creationId xmlns:a16="http://schemas.microsoft.com/office/drawing/2014/main" id="{0D39D6DF-86A9-4805-BA2C-F126561F7F54}"/>
                </a:ext>
              </a:extLst>
            </p:cNvPr>
            <p:cNvSpPr txBox="1"/>
            <p:nvPr/>
          </p:nvSpPr>
          <p:spPr>
            <a:xfrm>
              <a:off x="899592" y="5004000"/>
              <a:ext cx="7139061" cy="461665"/>
            </a:xfrm>
            <a:prstGeom prst="rect">
              <a:avLst/>
            </a:prstGeom>
            <a:noFill/>
          </p:spPr>
          <p:txBody>
            <a:bodyPr wrap="square" rtlCol="0">
              <a:spAutoFit/>
            </a:bodyPr>
            <a:lstStyle/>
            <a:p>
              <a:r>
                <a:rPr lang="en-GB" sz="2400" dirty="0"/>
                <a:t>     B    A     G    A      B    </a:t>
              </a:r>
              <a:r>
                <a:rPr lang="en-GB" sz="2400" dirty="0" err="1"/>
                <a:t>B</a:t>
              </a:r>
              <a:r>
                <a:rPr lang="en-GB" sz="2400" dirty="0"/>
                <a:t>    </a:t>
              </a:r>
              <a:r>
                <a:rPr lang="en-GB" sz="2400" dirty="0" err="1"/>
                <a:t>B</a:t>
              </a:r>
              <a:r>
                <a:rPr lang="en-GB" sz="2400" dirty="0"/>
                <a:t>             A    </a:t>
              </a:r>
              <a:r>
                <a:rPr lang="en-GB" sz="2400" dirty="0" err="1"/>
                <a:t>A</a:t>
              </a:r>
              <a:r>
                <a:rPr lang="en-GB" sz="2400" dirty="0"/>
                <a:t>   B      A        G</a:t>
              </a:r>
            </a:p>
          </p:txBody>
        </p:sp>
      </p:grpSp>
      <p:sp>
        <p:nvSpPr>
          <p:cNvPr id="12" name="TextBox 11">
            <a:extLst>
              <a:ext uri="{FF2B5EF4-FFF2-40B4-BE49-F238E27FC236}">
                <a16:creationId xmlns:a16="http://schemas.microsoft.com/office/drawing/2014/main" id="{B438A299-43F5-4858-B482-3D7F3D6F1E4F}"/>
              </a:ext>
            </a:extLst>
          </p:cNvPr>
          <p:cNvSpPr txBox="1"/>
          <p:nvPr/>
        </p:nvSpPr>
        <p:spPr>
          <a:xfrm>
            <a:off x="6156176" y="5589240"/>
            <a:ext cx="2380611" cy="400110"/>
          </a:xfrm>
          <a:prstGeom prst="rect">
            <a:avLst/>
          </a:prstGeom>
          <a:noFill/>
        </p:spPr>
        <p:txBody>
          <a:bodyPr wrap="square" rtlCol="0">
            <a:spAutoFit/>
          </a:bodyPr>
          <a:lstStyle/>
          <a:p>
            <a:r>
              <a:rPr lang="en-GB" sz="2000" u="sng" dirty="0">
                <a:solidFill>
                  <a:srgbClr val="0070C0"/>
                </a:solidFill>
              </a:rPr>
              <a:t>Try naming the notes</a:t>
            </a:r>
          </a:p>
        </p:txBody>
      </p:sp>
      <p:sp>
        <p:nvSpPr>
          <p:cNvPr id="13" name="TextBox 12">
            <a:extLst>
              <a:ext uri="{FF2B5EF4-FFF2-40B4-BE49-F238E27FC236}">
                <a16:creationId xmlns:a16="http://schemas.microsoft.com/office/drawing/2014/main" id="{A4EA9B68-1AA3-40D7-8904-90B7C5D90121}"/>
              </a:ext>
            </a:extLst>
          </p:cNvPr>
          <p:cNvSpPr txBox="1"/>
          <p:nvPr/>
        </p:nvSpPr>
        <p:spPr>
          <a:xfrm rot="20866271">
            <a:off x="583479" y="5607699"/>
            <a:ext cx="2736304" cy="707886"/>
          </a:xfrm>
          <a:prstGeom prst="rect">
            <a:avLst/>
          </a:prstGeom>
          <a:noFill/>
        </p:spPr>
        <p:txBody>
          <a:bodyPr wrap="square" rtlCol="0">
            <a:spAutoFit/>
          </a:bodyPr>
          <a:lstStyle/>
          <a:p>
            <a:r>
              <a:rPr lang="en-GB" sz="2000" dirty="0">
                <a:solidFill>
                  <a:srgbClr val="FF0000"/>
                </a:solidFill>
              </a:rPr>
              <a:t>Don’t forget to clap  and sing before you play</a:t>
            </a:r>
          </a:p>
        </p:txBody>
      </p:sp>
    </p:spTree>
    <p:extLst>
      <p:ext uri="{BB962C8B-B14F-4D97-AF65-F5344CB8AC3E}">
        <p14:creationId xmlns:p14="http://schemas.microsoft.com/office/powerpoint/2010/main" val="18780466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AACD3F-EF9C-4A50-8068-BED3B15B909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24801" b="32386"/>
          <a:stretch/>
        </p:blipFill>
        <p:spPr>
          <a:xfrm>
            <a:off x="849831" y="1365559"/>
            <a:ext cx="7444338" cy="4126882"/>
          </a:xfrm>
          <a:prstGeom prst="rect">
            <a:avLst/>
          </a:prstGeom>
        </p:spPr>
      </p:pic>
      <p:sp>
        <p:nvSpPr>
          <p:cNvPr id="4" name="Footer Placeholder 3">
            <a:extLst>
              <a:ext uri="{FF2B5EF4-FFF2-40B4-BE49-F238E27FC236}">
                <a16:creationId xmlns:a16="http://schemas.microsoft.com/office/drawing/2014/main" id="{FF0C182F-CA80-4C11-B6CF-A62F3B09E317}"/>
              </a:ext>
            </a:extLst>
          </p:cNvPr>
          <p:cNvSpPr>
            <a:spLocks noGrp="1"/>
          </p:cNvSpPr>
          <p:nvPr>
            <p:ph type="ftr" sz="quarter" idx="11"/>
          </p:nvPr>
        </p:nvSpPr>
        <p:spPr>
          <a:xfrm>
            <a:off x="0" y="6414788"/>
            <a:ext cx="5480248" cy="365125"/>
          </a:xfrm>
        </p:spPr>
        <p:txBody>
          <a:bodyPr/>
          <a:lstStyle/>
          <a:p>
            <a:r>
              <a:rPr lang="en-GB"/>
              <a:t>http://www.educationonfire.com/primary-music                               </a:t>
            </a:r>
          </a:p>
        </p:txBody>
      </p:sp>
      <p:sp>
        <p:nvSpPr>
          <p:cNvPr id="8" name="Rectangle 7">
            <a:extLst>
              <a:ext uri="{FF2B5EF4-FFF2-40B4-BE49-F238E27FC236}">
                <a16:creationId xmlns:a16="http://schemas.microsoft.com/office/drawing/2014/main" id="{0B694171-C26F-4505-9D16-F3680486A520}"/>
              </a:ext>
            </a:extLst>
          </p:cNvPr>
          <p:cNvSpPr/>
          <p:nvPr/>
        </p:nvSpPr>
        <p:spPr>
          <a:xfrm>
            <a:off x="849831" y="260649"/>
            <a:ext cx="7444338" cy="843860"/>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Au Clair de la Lune</a:t>
            </a:r>
          </a:p>
        </p:txBody>
      </p:sp>
      <p:sp>
        <p:nvSpPr>
          <p:cNvPr id="9" name="TextBox 8">
            <a:extLst>
              <a:ext uri="{FF2B5EF4-FFF2-40B4-BE49-F238E27FC236}">
                <a16:creationId xmlns:a16="http://schemas.microsoft.com/office/drawing/2014/main" id="{36F8A88F-FDB5-45F6-9E3A-39B53351AA97}"/>
              </a:ext>
            </a:extLst>
          </p:cNvPr>
          <p:cNvSpPr txBox="1"/>
          <p:nvPr/>
        </p:nvSpPr>
        <p:spPr>
          <a:xfrm>
            <a:off x="1763688" y="2952000"/>
            <a:ext cx="7139061" cy="461665"/>
          </a:xfrm>
          <a:prstGeom prst="rect">
            <a:avLst/>
          </a:prstGeom>
          <a:noFill/>
        </p:spPr>
        <p:txBody>
          <a:bodyPr wrap="square" rtlCol="0">
            <a:spAutoFit/>
          </a:bodyPr>
          <a:lstStyle/>
          <a:p>
            <a:r>
              <a:rPr lang="en-GB" sz="2400" dirty="0"/>
              <a:t>     G    </a:t>
            </a:r>
            <a:r>
              <a:rPr lang="en-GB" sz="2400" dirty="0" err="1"/>
              <a:t>G</a:t>
            </a:r>
            <a:r>
              <a:rPr lang="en-GB" sz="2400" dirty="0"/>
              <a:t>   </a:t>
            </a:r>
            <a:r>
              <a:rPr lang="en-GB" sz="2400" dirty="0" err="1"/>
              <a:t>G</a:t>
            </a:r>
            <a:r>
              <a:rPr lang="en-GB" sz="2400" dirty="0"/>
              <a:t>   A     B        A         G  B    A   </a:t>
            </a:r>
            <a:r>
              <a:rPr lang="en-GB" sz="2400" dirty="0" err="1"/>
              <a:t>A</a:t>
            </a:r>
            <a:r>
              <a:rPr lang="en-GB" sz="2400" dirty="0"/>
              <a:t>       G</a:t>
            </a:r>
          </a:p>
        </p:txBody>
      </p:sp>
      <p:sp>
        <p:nvSpPr>
          <p:cNvPr id="12" name="TextBox 11">
            <a:extLst>
              <a:ext uri="{FF2B5EF4-FFF2-40B4-BE49-F238E27FC236}">
                <a16:creationId xmlns:a16="http://schemas.microsoft.com/office/drawing/2014/main" id="{B438A299-43F5-4858-B482-3D7F3D6F1E4F}"/>
              </a:ext>
            </a:extLst>
          </p:cNvPr>
          <p:cNvSpPr txBox="1"/>
          <p:nvPr/>
        </p:nvSpPr>
        <p:spPr>
          <a:xfrm>
            <a:off x="6156176" y="5589240"/>
            <a:ext cx="2380611" cy="400110"/>
          </a:xfrm>
          <a:prstGeom prst="rect">
            <a:avLst/>
          </a:prstGeom>
          <a:noFill/>
        </p:spPr>
        <p:txBody>
          <a:bodyPr wrap="square" rtlCol="0">
            <a:spAutoFit/>
          </a:bodyPr>
          <a:lstStyle/>
          <a:p>
            <a:r>
              <a:rPr lang="en-GB" sz="2000" u="sng" dirty="0">
                <a:solidFill>
                  <a:srgbClr val="0070C0"/>
                </a:solidFill>
              </a:rPr>
              <a:t>Try naming the notes</a:t>
            </a:r>
          </a:p>
        </p:txBody>
      </p:sp>
      <p:sp>
        <p:nvSpPr>
          <p:cNvPr id="13" name="TextBox 12">
            <a:extLst>
              <a:ext uri="{FF2B5EF4-FFF2-40B4-BE49-F238E27FC236}">
                <a16:creationId xmlns:a16="http://schemas.microsoft.com/office/drawing/2014/main" id="{F3C83948-0597-4215-99B2-4C6F16B5D800}"/>
              </a:ext>
            </a:extLst>
          </p:cNvPr>
          <p:cNvSpPr txBox="1"/>
          <p:nvPr/>
        </p:nvSpPr>
        <p:spPr>
          <a:xfrm>
            <a:off x="1397726" y="4784883"/>
            <a:ext cx="7139061" cy="461665"/>
          </a:xfrm>
          <a:prstGeom prst="rect">
            <a:avLst/>
          </a:prstGeom>
          <a:noFill/>
        </p:spPr>
        <p:txBody>
          <a:bodyPr wrap="square" rtlCol="0">
            <a:spAutoFit/>
          </a:bodyPr>
          <a:lstStyle/>
          <a:p>
            <a:r>
              <a:rPr lang="en-GB" sz="2400" dirty="0"/>
              <a:t>     G    </a:t>
            </a:r>
            <a:r>
              <a:rPr lang="en-GB" sz="2400" dirty="0" err="1"/>
              <a:t>G</a:t>
            </a:r>
            <a:r>
              <a:rPr lang="en-GB" sz="2400" dirty="0"/>
              <a:t>   </a:t>
            </a:r>
            <a:r>
              <a:rPr lang="en-GB" sz="2400" dirty="0" err="1"/>
              <a:t>G</a:t>
            </a:r>
            <a:r>
              <a:rPr lang="en-GB" sz="2400" dirty="0"/>
              <a:t>   A     B         A          G  B     A    </a:t>
            </a:r>
            <a:r>
              <a:rPr lang="en-GB" sz="2400" dirty="0" err="1"/>
              <a:t>A</a:t>
            </a:r>
            <a:r>
              <a:rPr lang="en-GB" sz="2400" dirty="0"/>
              <a:t>      G</a:t>
            </a:r>
          </a:p>
        </p:txBody>
      </p:sp>
      <p:sp>
        <p:nvSpPr>
          <p:cNvPr id="15" name="TextBox 14">
            <a:extLst>
              <a:ext uri="{FF2B5EF4-FFF2-40B4-BE49-F238E27FC236}">
                <a16:creationId xmlns:a16="http://schemas.microsoft.com/office/drawing/2014/main" id="{0A1C36B0-27DD-4F99-AF24-EBC929382AB3}"/>
              </a:ext>
            </a:extLst>
          </p:cNvPr>
          <p:cNvSpPr txBox="1"/>
          <p:nvPr/>
        </p:nvSpPr>
        <p:spPr>
          <a:xfrm rot="20866271">
            <a:off x="583479" y="5607699"/>
            <a:ext cx="2736304" cy="707886"/>
          </a:xfrm>
          <a:prstGeom prst="rect">
            <a:avLst/>
          </a:prstGeom>
          <a:noFill/>
        </p:spPr>
        <p:txBody>
          <a:bodyPr wrap="square" rtlCol="0">
            <a:spAutoFit/>
          </a:bodyPr>
          <a:lstStyle/>
          <a:p>
            <a:r>
              <a:rPr lang="en-GB" sz="2000" dirty="0">
                <a:solidFill>
                  <a:srgbClr val="FF0000"/>
                </a:solidFill>
              </a:rPr>
              <a:t>What do you notice about lines 1 and 2?</a:t>
            </a:r>
          </a:p>
        </p:txBody>
      </p:sp>
    </p:spTree>
    <p:extLst>
      <p:ext uri="{BB962C8B-B14F-4D97-AF65-F5344CB8AC3E}">
        <p14:creationId xmlns:p14="http://schemas.microsoft.com/office/powerpoint/2010/main" val="3295473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p:bldP spid="9" grpId="1"/>
      <p:bldP spid="13" grpId="0"/>
      <p:bldP spid="13"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F5AD1C-BCE6-4574-A00A-D59F37BC0D94}"/>
              </a:ext>
            </a:extLst>
          </p:cNvPr>
          <p:cNvSpPr>
            <a:spLocks noGrp="1"/>
          </p:cNvSpPr>
          <p:nvPr>
            <p:ph type="ftr" sz="quarter" idx="11"/>
          </p:nvPr>
        </p:nvSpPr>
        <p:spPr/>
        <p:txBody>
          <a:bodyPr/>
          <a:lstStyle/>
          <a:p>
            <a:r>
              <a:rPr lang="en-GB"/>
              <a:t>http://www.educationonfire.com/primary-music                               </a:t>
            </a:r>
          </a:p>
        </p:txBody>
      </p:sp>
      <p:grpSp>
        <p:nvGrpSpPr>
          <p:cNvPr id="164" name="Group 163">
            <a:extLst>
              <a:ext uri="{FF2B5EF4-FFF2-40B4-BE49-F238E27FC236}">
                <a16:creationId xmlns:a16="http://schemas.microsoft.com/office/drawing/2014/main" id="{63984AA5-3DA6-4F8A-8107-9DD39545F461}"/>
              </a:ext>
            </a:extLst>
          </p:cNvPr>
          <p:cNvGrpSpPr/>
          <p:nvPr/>
        </p:nvGrpSpPr>
        <p:grpSpPr>
          <a:xfrm>
            <a:off x="323518" y="1639501"/>
            <a:ext cx="8448613" cy="1728192"/>
            <a:chOff x="323528" y="980728"/>
            <a:chExt cx="8448613" cy="1728192"/>
          </a:xfrm>
        </p:grpSpPr>
        <p:grpSp>
          <p:nvGrpSpPr>
            <p:cNvPr id="110" name="Group 109">
              <a:extLst>
                <a:ext uri="{FF2B5EF4-FFF2-40B4-BE49-F238E27FC236}">
                  <a16:creationId xmlns:a16="http://schemas.microsoft.com/office/drawing/2014/main" id="{C1DEC9AA-395D-4A2C-932C-AC1F6A460FBB}"/>
                </a:ext>
              </a:extLst>
            </p:cNvPr>
            <p:cNvGrpSpPr/>
            <p:nvPr/>
          </p:nvGrpSpPr>
          <p:grpSpPr>
            <a:xfrm>
              <a:off x="323528" y="980728"/>
              <a:ext cx="4006550" cy="1728192"/>
              <a:chOff x="617679" y="536405"/>
              <a:chExt cx="4006550" cy="1728192"/>
            </a:xfrm>
          </p:grpSpPr>
          <p:grpSp>
            <p:nvGrpSpPr>
              <p:cNvPr id="5" name="Group 4">
                <a:extLst>
                  <a:ext uri="{FF2B5EF4-FFF2-40B4-BE49-F238E27FC236}">
                    <a16:creationId xmlns:a16="http://schemas.microsoft.com/office/drawing/2014/main" id="{22349690-7482-4DEC-A52D-0FD9917E524F}"/>
                  </a:ext>
                </a:extLst>
              </p:cNvPr>
              <p:cNvGrpSpPr/>
              <p:nvPr/>
            </p:nvGrpSpPr>
            <p:grpSpPr>
              <a:xfrm>
                <a:off x="617679" y="536405"/>
                <a:ext cx="864097" cy="1728192"/>
                <a:chOff x="6660232" y="1988840"/>
                <a:chExt cx="1656184" cy="4248472"/>
              </a:xfrm>
            </p:grpSpPr>
            <p:grpSp>
              <p:nvGrpSpPr>
                <p:cNvPr id="6" name="Group 5">
                  <a:extLst>
                    <a:ext uri="{FF2B5EF4-FFF2-40B4-BE49-F238E27FC236}">
                      <a16:creationId xmlns:a16="http://schemas.microsoft.com/office/drawing/2014/main" id="{E71EB48B-020B-4101-82D3-33C71B46200B}"/>
                    </a:ext>
                  </a:extLst>
                </p:cNvPr>
                <p:cNvGrpSpPr/>
                <p:nvPr/>
              </p:nvGrpSpPr>
              <p:grpSpPr>
                <a:xfrm>
                  <a:off x="6660232" y="1988840"/>
                  <a:ext cx="1224136" cy="4248472"/>
                  <a:chOff x="611560" y="2060848"/>
                  <a:chExt cx="1224136" cy="3744416"/>
                </a:xfrm>
              </p:grpSpPr>
              <p:sp>
                <p:nvSpPr>
                  <p:cNvPr id="15" name="Oval 14">
                    <a:extLst>
                      <a:ext uri="{FF2B5EF4-FFF2-40B4-BE49-F238E27FC236}">
                        <a16:creationId xmlns:a16="http://schemas.microsoft.com/office/drawing/2014/main" id="{713920C4-5CB3-4BA8-B148-AAAE07AE9F91}"/>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47930E41-8252-40E7-A208-B0E9D18586EE}"/>
                      </a:ext>
                    </a:extLst>
                  </p:cNvPr>
                  <p:cNvCxnSpPr>
                    <a:cxnSpLocks/>
                    <a:stCxn id="15"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706CD5-5D16-42B5-9865-CFDF83B99FC7}"/>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id="{76367EA2-C6C5-4C2D-A17A-2CE4E786B3E2}"/>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 name="Oval 6">
                  <a:extLst>
                    <a:ext uri="{FF2B5EF4-FFF2-40B4-BE49-F238E27FC236}">
                      <a16:creationId xmlns:a16="http://schemas.microsoft.com/office/drawing/2014/main" id="{9BCE9F1D-B484-4B11-8740-68CA8928ACE5}"/>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Oval 7">
                  <a:extLst>
                    <a:ext uri="{FF2B5EF4-FFF2-40B4-BE49-F238E27FC236}">
                      <a16:creationId xmlns:a16="http://schemas.microsoft.com/office/drawing/2014/main" id="{3CEC1294-3A6F-4540-9772-21256A2A76B7}"/>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F0A2E88-5035-4A0A-B52E-F511ABD5CE9F}"/>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F5725C5-2EE0-48AF-906E-9B559E7A60A4}"/>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97AF9CB-177A-435D-971E-CE1FA6F449E7}"/>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DF7C086-2489-4334-9A88-F0EAA66B2F73}"/>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F982BA3-A5FB-4866-8230-3439BEB37CE0}"/>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9" name="Group 18">
                <a:extLst>
                  <a:ext uri="{FF2B5EF4-FFF2-40B4-BE49-F238E27FC236}">
                    <a16:creationId xmlns:a16="http://schemas.microsoft.com/office/drawing/2014/main" id="{9F44FA20-AF44-47EF-AA82-6B1C799D9CBA}"/>
                  </a:ext>
                </a:extLst>
              </p:cNvPr>
              <p:cNvGrpSpPr/>
              <p:nvPr/>
            </p:nvGrpSpPr>
            <p:grpSpPr>
              <a:xfrm>
                <a:off x="1665163" y="536405"/>
                <a:ext cx="864097" cy="1728192"/>
                <a:chOff x="6660232" y="1988840"/>
                <a:chExt cx="1656184" cy="4248472"/>
              </a:xfrm>
            </p:grpSpPr>
            <p:grpSp>
              <p:nvGrpSpPr>
                <p:cNvPr id="20" name="Group 19">
                  <a:extLst>
                    <a:ext uri="{FF2B5EF4-FFF2-40B4-BE49-F238E27FC236}">
                      <a16:creationId xmlns:a16="http://schemas.microsoft.com/office/drawing/2014/main" id="{966943DF-3373-44BE-B38A-FD43E47B3926}"/>
                    </a:ext>
                  </a:extLst>
                </p:cNvPr>
                <p:cNvGrpSpPr/>
                <p:nvPr/>
              </p:nvGrpSpPr>
              <p:grpSpPr>
                <a:xfrm>
                  <a:off x="6660232" y="1988840"/>
                  <a:ext cx="1224136" cy="4248472"/>
                  <a:chOff x="611560" y="2060848"/>
                  <a:chExt cx="1224136" cy="3744416"/>
                </a:xfrm>
              </p:grpSpPr>
              <p:sp>
                <p:nvSpPr>
                  <p:cNvPr id="28" name="Oval 27">
                    <a:extLst>
                      <a:ext uri="{FF2B5EF4-FFF2-40B4-BE49-F238E27FC236}">
                        <a16:creationId xmlns:a16="http://schemas.microsoft.com/office/drawing/2014/main" id="{44CECA91-37E1-4153-AC50-82FF7C760489}"/>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AFDEAF61-DA76-45CF-914C-6E689553D5B9}"/>
                      </a:ext>
                    </a:extLst>
                  </p:cNvPr>
                  <p:cNvCxnSpPr>
                    <a:cxnSpLocks/>
                    <a:stCxn id="2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43448E-ED34-486F-B5CE-7CC1BF8B47C0}"/>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Arc 30">
                    <a:extLst>
                      <a:ext uri="{FF2B5EF4-FFF2-40B4-BE49-F238E27FC236}">
                        <a16:creationId xmlns:a16="http://schemas.microsoft.com/office/drawing/2014/main" id="{9F66D650-E034-42DC-B8E4-0756382E670A}"/>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1" name="Oval 20">
                  <a:extLst>
                    <a:ext uri="{FF2B5EF4-FFF2-40B4-BE49-F238E27FC236}">
                      <a16:creationId xmlns:a16="http://schemas.microsoft.com/office/drawing/2014/main" id="{99A22363-8D81-4427-825C-FE8229FB1FE4}"/>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Oval 21">
                  <a:extLst>
                    <a:ext uri="{FF2B5EF4-FFF2-40B4-BE49-F238E27FC236}">
                      <a16:creationId xmlns:a16="http://schemas.microsoft.com/office/drawing/2014/main" id="{7B3B0661-C82A-4F1C-B868-B6B346EC8E05}"/>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A6ED802-C343-4733-8228-AE920AF2B509}"/>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5EF43E8-8A9B-4E98-977B-4EB18EC67A45}"/>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5D79347-E0FF-43D3-8B6C-AFA828E6DC7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05A0F74-E70E-4D4C-BEED-DA9F1E5CBADE}"/>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108294B-7A95-46A3-8C81-2CFE9848B65C}"/>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45" name="Group 44">
                <a:extLst>
                  <a:ext uri="{FF2B5EF4-FFF2-40B4-BE49-F238E27FC236}">
                    <a16:creationId xmlns:a16="http://schemas.microsoft.com/office/drawing/2014/main" id="{FB316E48-B8F1-453C-BBF0-CDF332F47F4E}"/>
                  </a:ext>
                </a:extLst>
              </p:cNvPr>
              <p:cNvGrpSpPr/>
              <p:nvPr/>
            </p:nvGrpSpPr>
            <p:grpSpPr>
              <a:xfrm>
                <a:off x="3760132" y="536405"/>
                <a:ext cx="864097" cy="1728192"/>
                <a:chOff x="6660232" y="1988840"/>
                <a:chExt cx="1656184" cy="4248472"/>
              </a:xfrm>
            </p:grpSpPr>
            <p:grpSp>
              <p:nvGrpSpPr>
                <p:cNvPr id="46" name="Group 45">
                  <a:extLst>
                    <a:ext uri="{FF2B5EF4-FFF2-40B4-BE49-F238E27FC236}">
                      <a16:creationId xmlns:a16="http://schemas.microsoft.com/office/drawing/2014/main" id="{00382952-BA46-4D21-9C94-87B0DA62B30B}"/>
                    </a:ext>
                  </a:extLst>
                </p:cNvPr>
                <p:cNvGrpSpPr/>
                <p:nvPr/>
              </p:nvGrpSpPr>
              <p:grpSpPr>
                <a:xfrm>
                  <a:off x="6660232" y="1988840"/>
                  <a:ext cx="1224136" cy="4248472"/>
                  <a:chOff x="611560" y="2060848"/>
                  <a:chExt cx="1224136" cy="3744416"/>
                </a:xfrm>
              </p:grpSpPr>
              <p:sp>
                <p:nvSpPr>
                  <p:cNvPr id="54" name="Oval 53">
                    <a:extLst>
                      <a:ext uri="{FF2B5EF4-FFF2-40B4-BE49-F238E27FC236}">
                        <a16:creationId xmlns:a16="http://schemas.microsoft.com/office/drawing/2014/main" id="{1E616A97-41BC-42C6-9426-E32B2DD9368F}"/>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D5B4B567-3E4E-42C8-8F2E-A1785294C4A9}"/>
                      </a:ext>
                    </a:extLst>
                  </p:cNvPr>
                  <p:cNvCxnSpPr>
                    <a:cxnSpLocks/>
                    <a:stCxn id="5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D96C57B-5F41-4BB4-9C87-CB56557D436A}"/>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Arc 56">
                    <a:extLst>
                      <a:ext uri="{FF2B5EF4-FFF2-40B4-BE49-F238E27FC236}">
                        <a16:creationId xmlns:a16="http://schemas.microsoft.com/office/drawing/2014/main" id="{D146E584-CBE8-4D2D-A4C4-977DB886CB4A}"/>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7" name="Oval 46">
                  <a:extLst>
                    <a:ext uri="{FF2B5EF4-FFF2-40B4-BE49-F238E27FC236}">
                      <a16:creationId xmlns:a16="http://schemas.microsoft.com/office/drawing/2014/main" id="{A756E712-4402-4A67-9122-B66A7828DFDC}"/>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8" name="Oval 47">
                  <a:extLst>
                    <a:ext uri="{FF2B5EF4-FFF2-40B4-BE49-F238E27FC236}">
                      <a16:creationId xmlns:a16="http://schemas.microsoft.com/office/drawing/2014/main" id="{85026ED7-D200-45FB-AEA8-F8FF9269FBEB}"/>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C20096E9-389B-483C-9C13-00F76BB8A7B8}"/>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10A4DFBC-6431-47A8-AAA5-35F41426DDF5}"/>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58DE82BE-18AC-4B48-8528-6D1B7D28A0CF}"/>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A7B9E0B6-552B-4F61-A0BB-DADA61461C02}"/>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283DC854-8021-4768-BAE7-0A4B7C1C8F03}"/>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58" name="Group 57">
                <a:extLst>
                  <a:ext uri="{FF2B5EF4-FFF2-40B4-BE49-F238E27FC236}">
                    <a16:creationId xmlns:a16="http://schemas.microsoft.com/office/drawing/2014/main" id="{17548651-7991-451D-9931-9AC713EB8665}"/>
                  </a:ext>
                </a:extLst>
              </p:cNvPr>
              <p:cNvGrpSpPr/>
              <p:nvPr/>
            </p:nvGrpSpPr>
            <p:grpSpPr>
              <a:xfrm>
                <a:off x="2712647" y="536405"/>
                <a:ext cx="864097" cy="1728192"/>
                <a:chOff x="6660232" y="1988840"/>
                <a:chExt cx="1656184" cy="4248472"/>
              </a:xfrm>
            </p:grpSpPr>
            <p:grpSp>
              <p:nvGrpSpPr>
                <p:cNvPr id="59" name="Group 58">
                  <a:extLst>
                    <a:ext uri="{FF2B5EF4-FFF2-40B4-BE49-F238E27FC236}">
                      <a16:creationId xmlns:a16="http://schemas.microsoft.com/office/drawing/2014/main" id="{48F1323D-D574-4040-8A4E-409BACCBD571}"/>
                    </a:ext>
                  </a:extLst>
                </p:cNvPr>
                <p:cNvGrpSpPr/>
                <p:nvPr/>
              </p:nvGrpSpPr>
              <p:grpSpPr>
                <a:xfrm>
                  <a:off x="6660232" y="1988840"/>
                  <a:ext cx="1224136" cy="4248472"/>
                  <a:chOff x="611560" y="2060848"/>
                  <a:chExt cx="1224136" cy="3744416"/>
                </a:xfrm>
              </p:grpSpPr>
              <p:sp>
                <p:nvSpPr>
                  <p:cNvPr id="67" name="Oval 66">
                    <a:extLst>
                      <a:ext uri="{FF2B5EF4-FFF2-40B4-BE49-F238E27FC236}">
                        <a16:creationId xmlns:a16="http://schemas.microsoft.com/office/drawing/2014/main" id="{13F93214-69D6-48FB-BAA6-0B92D1646387}"/>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D5E1556E-9164-4A3C-99B7-3966929FF983}"/>
                      </a:ext>
                    </a:extLst>
                  </p:cNvPr>
                  <p:cNvCxnSpPr>
                    <a:cxnSpLocks/>
                    <a:stCxn id="67"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8AE15A-AC03-4011-A05D-ADC3A1E28383}"/>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Arc 69">
                    <a:extLst>
                      <a:ext uri="{FF2B5EF4-FFF2-40B4-BE49-F238E27FC236}">
                        <a16:creationId xmlns:a16="http://schemas.microsoft.com/office/drawing/2014/main" id="{951AF711-921A-4242-A72F-D4D5AE63548D}"/>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0" name="Oval 59">
                  <a:extLst>
                    <a:ext uri="{FF2B5EF4-FFF2-40B4-BE49-F238E27FC236}">
                      <a16:creationId xmlns:a16="http://schemas.microsoft.com/office/drawing/2014/main" id="{53A7259A-314B-4FBF-B913-6D21FA0F02D1}"/>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1" name="Oval 60">
                  <a:extLst>
                    <a:ext uri="{FF2B5EF4-FFF2-40B4-BE49-F238E27FC236}">
                      <a16:creationId xmlns:a16="http://schemas.microsoft.com/office/drawing/2014/main" id="{804162B2-EEB9-4608-A39D-906B93B1CB26}"/>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711D0DDB-F661-4E62-B962-D6EFE8B028FC}"/>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38C74194-7E16-4667-8DFC-01FF28BBFADB}"/>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A43BA7E0-4F9B-49C3-B9B5-539592350A9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5496AEBD-D96C-476C-9A25-0966E6FF4131}"/>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38152045-ACDA-432D-A63A-6D53616DF61D}"/>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111" name="Group 110">
              <a:extLst>
                <a:ext uri="{FF2B5EF4-FFF2-40B4-BE49-F238E27FC236}">
                  <a16:creationId xmlns:a16="http://schemas.microsoft.com/office/drawing/2014/main" id="{7AACF7C3-36DB-480E-91A7-D835CDF94185}"/>
                </a:ext>
              </a:extLst>
            </p:cNvPr>
            <p:cNvGrpSpPr/>
            <p:nvPr/>
          </p:nvGrpSpPr>
          <p:grpSpPr>
            <a:xfrm>
              <a:off x="4765591" y="980728"/>
              <a:ext cx="4006550" cy="1728192"/>
              <a:chOff x="617679" y="536405"/>
              <a:chExt cx="4006550" cy="1728192"/>
            </a:xfrm>
          </p:grpSpPr>
          <p:grpSp>
            <p:nvGrpSpPr>
              <p:cNvPr id="112" name="Group 111">
                <a:extLst>
                  <a:ext uri="{FF2B5EF4-FFF2-40B4-BE49-F238E27FC236}">
                    <a16:creationId xmlns:a16="http://schemas.microsoft.com/office/drawing/2014/main" id="{78A6240B-B13E-4AD6-B707-1C44DB243A7B}"/>
                  </a:ext>
                </a:extLst>
              </p:cNvPr>
              <p:cNvGrpSpPr/>
              <p:nvPr/>
            </p:nvGrpSpPr>
            <p:grpSpPr>
              <a:xfrm>
                <a:off x="617679" y="536405"/>
                <a:ext cx="864097" cy="1728192"/>
                <a:chOff x="6660232" y="1988840"/>
                <a:chExt cx="1656184" cy="4248472"/>
              </a:xfrm>
            </p:grpSpPr>
            <p:grpSp>
              <p:nvGrpSpPr>
                <p:cNvPr id="152" name="Group 151">
                  <a:extLst>
                    <a:ext uri="{FF2B5EF4-FFF2-40B4-BE49-F238E27FC236}">
                      <a16:creationId xmlns:a16="http://schemas.microsoft.com/office/drawing/2014/main" id="{65FD6626-05D7-45D8-A1DC-590E9A05D569}"/>
                    </a:ext>
                  </a:extLst>
                </p:cNvPr>
                <p:cNvGrpSpPr/>
                <p:nvPr/>
              </p:nvGrpSpPr>
              <p:grpSpPr>
                <a:xfrm>
                  <a:off x="6660232" y="1988840"/>
                  <a:ext cx="1224136" cy="4248472"/>
                  <a:chOff x="611560" y="2060848"/>
                  <a:chExt cx="1224136" cy="3744416"/>
                </a:xfrm>
              </p:grpSpPr>
              <p:sp>
                <p:nvSpPr>
                  <p:cNvPr id="160" name="Oval 159">
                    <a:extLst>
                      <a:ext uri="{FF2B5EF4-FFF2-40B4-BE49-F238E27FC236}">
                        <a16:creationId xmlns:a16="http://schemas.microsoft.com/office/drawing/2014/main" id="{3F3FF640-A9F0-460D-BDA2-9EECAF569640}"/>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1" name="Straight Connector 160">
                    <a:extLst>
                      <a:ext uri="{FF2B5EF4-FFF2-40B4-BE49-F238E27FC236}">
                        <a16:creationId xmlns:a16="http://schemas.microsoft.com/office/drawing/2014/main" id="{432A1E1A-B500-43DC-BE8F-C454D4F8CF01}"/>
                      </a:ext>
                    </a:extLst>
                  </p:cNvPr>
                  <p:cNvCxnSpPr>
                    <a:cxnSpLocks/>
                    <a:stCxn id="160"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559F5D4-CB92-4A49-A591-9E95F1B0055E}"/>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Arc 162">
                    <a:extLst>
                      <a:ext uri="{FF2B5EF4-FFF2-40B4-BE49-F238E27FC236}">
                        <a16:creationId xmlns:a16="http://schemas.microsoft.com/office/drawing/2014/main" id="{792AEB4D-7C36-4722-ADFB-DD920AC3C851}"/>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53" name="Oval 152">
                  <a:extLst>
                    <a:ext uri="{FF2B5EF4-FFF2-40B4-BE49-F238E27FC236}">
                      <a16:creationId xmlns:a16="http://schemas.microsoft.com/office/drawing/2014/main" id="{973FD02B-C467-4708-9E33-4A1D0E81BF63}"/>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4" name="Oval 153">
                  <a:extLst>
                    <a:ext uri="{FF2B5EF4-FFF2-40B4-BE49-F238E27FC236}">
                      <a16:creationId xmlns:a16="http://schemas.microsoft.com/office/drawing/2014/main" id="{97EBFFB7-576A-42B5-BD68-A80F3C36D9E5}"/>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F8AF2AB6-7F9D-46D3-A6B2-F5A954BF07F1}"/>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B319A4A6-EE7C-4949-AF5F-2D458140A556}"/>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5760CD35-F6C7-4A50-9CDF-AAD4CF13F610}"/>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2CDF57AE-929A-43DA-A882-AE6A2A4F9AC4}"/>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00DF03B9-CAAA-419A-A167-FD7A3868C67C}"/>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13" name="Group 112">
                <a:extLst>
                  <a:ext uri="{FF2B5EF4-FFF2-40B4-BE49-F238E27FC236}">
                    <a16:creationId xmlns:a16="http://schemas.microsoft.com/office/drawing/2014/main" id="{4B739250-9D15-409B-B494-85CF86F3BC76}"/>
                  </a:ext>
                </a:extLst>
              </p:cNvPr>
              <p:cNvGrpSpPr/>
              <p:nvPr/>
            </p:nvGrpSpPr>
            <p:grpSpPr>
              <a:xfrm>
                <a:off x="1665163" y="536405"/>
                <a:ext cx="864097" cy="1728192"/>
                <a:chOff x="6660232" y="1988840"/>
                <a:chExt cx="1656184" cy="4248472"/>
              </a:xfrm>
            </p:grpSpPr>
            <p:grpSp>
              <p:nvGrpSpPr>
                <p:cNvPr id="140" name="Group 139">
                  <a:extLst>
                    <a:ext uri="{FF2B5EF4-FFF2-40B4-BE49-F238E27FC236}">
                      <a16:creationId xmlns:a16="http://schemas.microsoft.com/office/drawing/2014/main" id="{25FD147F-E0EF-49A1-ACA0-5CEAE5944B91}"/>
                    </a:ext>
                  </a:extLst>
                </p:cNvPr>
                <p:cNvGrpSpPr/>
                <p:nvPr/>
              </p:nvGrpSpPr>
              <p:grpSpPr>
                <a:xfrm>
                  <a:off x="6660232" y="1988840"/>
                  <a:ext cx="1224136" cy="4248472"/>
                  <a:chOff x="611560" y="2060848"/>
                  <a:chExt cx="1224136" cy="3744416"/>
                </a:xfrm>
              </p:grpSpPr>
              <p:sp>
                <p:nvSpPr>
                  <p:cNvPr id="148" name="Oval 147">
                    <a:extLst>
                      <a:ext uri="{FF2B5EF4-FFF2-40B4-BE49-F238E27FC236}">
                        <a16:creationId xmlns:a16="http://schemas.microsoft.com/office/drawing/2014/main" id="{6506ECBE-D78E-42BC-9104-72F3C498D5F8}"/>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9" name="Straight Connector 148">
                    <a:extLst>
                      <a:ext uri="{FF2B5EF4-FFF2-40B4-BE49-F238E27FC236}">
                        <a16:creationId xmlns:a16="http://schemas.microsoft.com/office/drawing/2014/main" id="{BC17041B-255E-472C-A683-ADC0DFF6AA73}"/>
                      </a:ext>
                    </a:extLst>
                  </p:cNvPr>
                  <p:cNvCxnSpPr>
                    <a:cxnSpLocks/>
                    <a:stCxn id="14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5844BD5-BD26-4EDB-BB90-6D6E05E847C2}"/>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Arc 150">
                    <a:extLst>
                      <a:ext uri="{FF2B5EF4-FFF2-40B4-BE49-F238E27FC236}">
                        <a16:creationId xmlns:a16="http://schemas.microsoft.com/office/drawing/2014/main" id="{10EB88FD-FAB3-41E4-A2FD-6BC45BCB1BCF}"/>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41" name="Oval 140">
                  <a:extLst>
                    <a:ext uri="{FF2B5EF4-FFF2-40B4-BE49-F238E27FC236}">
                      <a16:creationId xmlns:a16="http://schemas.microsoft.com/office/drawing/2014/main" id="{97F4AF27-18A5-4169-A6ED-A8582F2F2464}"/>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2" name="Oval 141">
                  <a:extLst>
                    <a:ext uri="{FF2B5EF4-FFF2-40B4-BE49-F238E27FC236}">
                      <a16:creationId xmlns:a16="http://schemas.microsoft.com/office/drawing/2014/main" id="{CF3BCFBD-CD65-45A6-A71F-CE2347111AEB}"/>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9388C14C-70F3-4793-9760-F8D5EBA1EE62}"/>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4BF9A753-CF8E-4DC3-AEF7-7CEF1BDEFC8E}"/>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B8AAE094-D3DF-48C9-95CD-5EF672E503DB}"/>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76B02BF4-C824-4725-91F2-29A60C762AB7}"/>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99E22C57-19B5-4FCA-98B9-EBD6C1C81B9E}"/>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14" name="Group 113">
                <a:extLst>
                  <a:ext uri="{FF2B5EF4-FFF2-40B4-BE49-F238E27FC236}">
                    <a16:creationId xmlns:a16="http://schemas.microsoft.com/office/drawing/2014/main" id="{F0846D84-02CC-4BBD-A453-240A604CE923}"/>
                  </a:ext>
                </a:extLst>
              </p:cNvPr>
              <p:cNvGrpSpPr/>
              <p:nvPr/>
            </p:nvGrpSpPr>
            <p:grpSpPr>
              <a:xfrm>
                <a:off x="3760132" y="536405"/>
                <a:ext cx="864097" cy="1728192"/>
                <a:chOff x="6660232" y="1988840"/>
                <a:chExt cx="1656184" cy="4248472"/>
              </a:xfrm>
            </p:grpSpPr>
            <p:grpSp>
              <p:nvGrpSpPr>
                <p:cNvPr id="128" name="Group 127">
                  <a:extLst>
                    <a:ext uri="{FF2B5EF4-FFF2-40B4-BE49-F238E27FC236}">
                      <a16:creationId xmlns:a16="http://schemas.microsoft.com/office/drawing/2014/main" id="{3B072B3D-9C04-493B-AFF6-40456E14807A}"/>
                    </a:ext>
                  </a:extLst>
                </p:cNvPr>
                <p:cNvGrpSpPr/>
                <p:nvPr/>
              </p:nvGrpSpPr>
              <p:grpSpPr>
                <a:xfrm>
                  <a:off x="6660232" y="1988840"/>
                  <a:ext cx="1224136" cy="4248472"/>
                  <a:chOff x="611560" y="2060848"/>
                  <a:chExt cx="1224136" cy="3744416"/>
                </a:xfrm>
              </p:grpSpPr>
              <p:sp>
                <p:nvSpPr>
                  <p:cNvPr id="136" name="Oval 135">
                    <a:extLst>
                      <a:ext uri="{FF2B5EF4-FFF2-40B4-BE49-F238E27FC236}">
                        <a16:creationId xmlns:a16="http://schemas.microsoft.com/office/drawing/2014/main" id="{7154F02E-E00B-405E-BB94-7D85AFACA4DA}"/>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7" name="Straight Connector 136">
                    <a:extLst>
                      <a:ext uri="{FF2B5EF4-FFF2-40B4-BE49-F238E27FC236}">
                        <a16:creationId xmlns:a16="http://schemas.microsoft.com/office/drawing/2014/main" id="{1646DD5B-0DAD-4E98-9461-1B49A4DB5F1E}"/>
                      </a:ext>
                    </a:extLst>
                  </p:cNvPr>
                  <p:cNvCxnSpPr>
                    <a:cxnSpLocks/>
                    <a:stCxn id="13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C6742DB-2226-4516-B22E-3A72E5E81AF8}"/>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Arc 138">
                    <a:extLst>
                      <a:ext uri="{FF2B5EF4-FFF2-40B4-BE49-F238E27FC236}">
                        <a16:creationId xmlns:a16="http://schemas.microsoft.com/office/drawing/2014/main" id="{60C558DE-5D50-4E9D-A669-9D1F195E1B59}"/>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29" name="Oval 128">
                  <a:extLst>
                    <a:ext uri="{FF2B5EF4-FFF2-40B4-BE49-F238E27FC236}">
                      <a16:creationId xmlns:a16="http://schemas.microsoft.com/office/drawing/2014/main" id="{A5E57FC5-E6DF-45FF-B538-0376634EF2EB}"/>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0" name="Oval 129">
                  <a:extLst>
                    <a:ext uri="{FF2B5EF4-FFF2-40B4-BE49-F238E27FC236}">
                      <a16:creationId xmlns:a16="http://schemas.microsoft.com/office/drawing/2014/main" id="{AA329E63-D73D-4327-B7C8-142FD978FD46}"/>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3FCDB86B-1FFC-4682-A016-1844B9284334}"/>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A1E6D916-C08A-4E4B-8F67-62FCC43D26AF}"/>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B95CAB99-D308-497F-AC79-098A2050FA2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9481961E-3D1D-4B18-9A45-45641BA1B1C1}"/>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ED7E7687-9D62-49F6-ABED-4D9D468C391D}"/>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15" name="Group 114">
                <a:extLst>
                  <a:ext uri="{FF2B5EF4-FFF2-40B4-BE49-F238E27FC236}">
                    <a16:creationId xmlns:a16="http://schemas.microsoft.com/office/drawing/2014/main" id="{5DAFFB5B-7D69-4706-91CB-C020E663F250}"/>
                  </a:ext>
                </a:extLst>
              </p:cNvPr>
              <p:cNvGrpSpPr/>
              <p:nvPr/>
            </p:nvGrpSpPr>
            <p:grpSpPr>
              <a:xfrm>
                <a:off x="2712647" y="536405"/>
                <a:ext cx="864097" cy="1728192"/>
                <a:chOff x="6660232" y="1988840"/>
                <a:chExt cx="1656184" cy="4248472"/>
              </a:xfrm>
            </p:grpSpPr>
            <p:grpSp>
              <p:nvGrpSpPr>
                <p:cNvPr id="116" name="Group 115">
                  <a:extLst>
                    <a:ext uri="{FF2B5EF4-FFF2-40B4-BE49-F238E27FC236}">
                      <a16:creationId xmlns:a16="http://schemas.microsoft.com/office/drawing/2014/main" id="{B394D404-BB0B-48D6-8F16-CB89D465AABF}"/>
                    </a:ext>
                  </a:extLst>
                </p:cNvPr>
                <p:cNvGrpSpPr/>
                <p:nvPr/>
              </p:nvGrpSpPr>
              <p:grpSpPr>
                <a:xfrm>
                  <a:off x="6660232" y="1988840"/>
                  <a:ext cx="1224136" cy="4248472"/>
                  <a:chOff x="611560" y="2060848"/>
                  <a:chExt cx="1224136" cy="3744416"/>
                </a:xfrm>
              </p:grpSpPr>
              <p:sp>
                <p:nvSpPr>
                  <p:cNvPr id="124" name="Oval 123">
                    <a:extLst>
                      <a:ext uri="{FF2B5EF4-FFF2-40B4-BE49-F238E27FC236}">
                        <a16:creationId xmlns:a16="http://schemas.microsoft.com/office/drawing/2014/main" id="{D1DD22AA-4D00-4E39-9417-9B6DDE8E0897}"/>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5" name="Straight Connector 124">
                    <a:extLst>
                      <a:ext uri="{FF2B5EF4-FFF2-40B4-BE49-F238E27FC236}">
                        <a16:creationId xmlns:a16="http://schemas.microsoft.com/office/drawing/2014/main" id="{41FA9011-5756-4C45-9440-EA16765AEC99}"/>
                      </a:ext>
                    </a:extLst>
                  </p:cNvPr>
                  <p:cNvCxnSpPr>
                    <a:cxnSpLocks/>
                    <a:stCxn id="12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33602C8-03AA-406A-97FE-E73E46D631AC}"/>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Arc 126">
                    <a:extLst>
                      <a:ext uri="{FF2B5EF4-FFF2-40B4-BE49-F238E27FC236}">
                        <a16:creationId xmlns:a16="http://schemas.microsoft.com/office/drawing/2014/main" id="{F1711624-8FA6-46E0-824E-816E9366B018}"/>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17" name="Oval 116">
                  <a:extLst>
                    <a:ext uri="{FF2B5EF4-FFF2-40B4-BE49-F238E27FC236}">
                      <a16:creationId xmlns:a16="http://schemas.microsoft.com/office/drawing/2014/main" id="{34F13F21-1838-4D53-9312-BFF7B9149299}"/>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8" name="Oval 117">
                  <a:extLst>
                    <a:ext uri="{FF2B5EF4-FFF2-40B4-BE49-F238E27FC236}">
                      <a16:creationId xmlns:a16="http://schemas.microsoft.com/office/drawing/2014/main" id="{B626D480-C6E8-4A62-8675-633F90EB1679}"/>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DAE178CC-3827-40CD-95BA-594AD2F311CF}"/>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4E82DBD-9BB8-4A1B-BCC0-91E93F770BC5}"/>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6DB05E10-9485-4720-8908-4F39EA0A2E19}"/>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F9DD1CD1-BEAE-4354-A452-151C89EDDDB9}"/>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140D59D-61A9-451C-A271-B1B42ED8791F}"/>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sp>
        <p:nvSpPr>
          <p:cNvPr id="272" name="TextBox 271">
            <a:extLst>
              <a:ext uri="{FF2B5EF4-FFF2-40B4-BE49-F238E27FC236}">
                <a16:creationId xmlns:a16="http://schemas.microsoft.com/office/drawing/2014/main" id="{E93BA7E5-EF88-46F8-8B39-4BC957EC61D1}"/>
              </a:ext>
            </a:extLst>
          </p:cNvPr>
          <p:cNvSpPr txBox="1"/>
          <p:nvPr/>
        </p:nvSpPr>
        <p:spPr>
          <a:xfrm>
            <a:off x="1115620" y="136525"/>
            <a:ext cx="7455263" cy="830997"/>
          </a:xfrm>
          <a:prstGeom prst="rect">
            <a:avLst/>
          </a:prstGeom>
          <a:noFill/>
        </p:spPr>
        <p:txBody>
          <a:bodyPr wrap="square" rtlCol="0">
            <a:spAutoFit/>
          </a:bodyPr>
          <a:lstStyle/>
          <a:p>
            <a:r>
              <a:rPr lang="en-GB" sz="2400" dirty="0"/>
              <a:t>Compose your own tune using GABC. Can you write it on the music stave?</a:t>
            </a:r>
          </a:p>
        </p:txBody>
      </p:sp>
      <p:sp>
        <p:nvSpPr>
          <p:cNvPr id="274" name="TextBox 273">
            <a:extLst>
              <a:ext uri="{FF2B5EF4-FFF2-40B4-BE49-F238E27FC236}">
                <a16:creationId xmlns:a16="http://schemas.microsoft.com/office/drawing/2014/main" id="{C7BCEF99-273E-41BC-BE0C-58E7B497344A}"/>
              </a:ext>
            </a:extLst>
          </p:cNvPr>
          <p:cNvSpPr txBox="1"/>
          <p:nvPr/>
        </p:nvSpPr>
        <p:spPr>
          <a:xfrm>
            <a:off x="212349" y="6372448"/>
            <a:ext cx="2544365" cy="369332"/>
          </a:xfrm>
          <a:prstGeom prst="rect">
            <a:avLst/>
          </a:prstGeom>
          <a:noFill/>
        </p:spPr>
        <p:txBody>
          <a:bodyPr wrap="square" rtlCol="0">
            <a:spAutoFit/>
          </a:bodyPr>
          <a:lstStyle/>
          <a:p>
            <a:r>
              <a:rPr lang="en-GB" dirty="0"/>
              <a:t>Printable sheet</a:t>
            </a:r>
          </a:p>
        </p:txBody>
      </p:sp>
      <p:pic>
        <p:nvPicPr>
          <p:cNvPr id="275" name="Content Placeholder 4">
            <a:extLst>
              <a:ext uri="{FF2B5EF4-FFF2-40B4-BE49-F238E27FC236}">
                <a16:creationId xmlns:a16="http://schemas.microsoft.com/office/drawing/2014/main" id="{9AFAA9D3-8591-4BA6-B56F-F7C0289B337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V="1">
            <a:off x="366188" y="4295438"/>
            <a:ext cx="8363272" cy="1015430"/>
          </a:xfrm>
        </p:spPr>
      </p:pic>
    </p:spTree>
    <p:extLst>
      <p:ext uri="{BB962C8B-B14F-4D97-AF65-F5344CB8AC3E}">
        <p14:creationId xmlns:p14="http://schemas.microsoft.com/office/powerpoint/2010/main" val="3795612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59981" cy="1397769"/>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CCCCCCCCCCCCCCCC</a:t>
            </a:r>
          </a:p>
        </p:txBody>
      </p:sp>
      <p:grpSp>
        <p:nvGrpSpPr>
          <p:cNvPr id="22" name="Group 21">
            <a:extLst>
              <a:ext uri="{FF2B5EF4-FFF2-40B4-BE49-F238E27FC236}">
                <a16:creationId xmlns:a16="http://schemas.microsoft.com/office/drawing/2014/main" id="{207C1FC5-4D0D-41F7-BF37-CDD6EED61F2B}"/>
              </a:ext>
            </a:extLst>
          </p:cNvPr>
          <p:cNvGrpSpPr/>
          <p:nvPr/>
        </p:nvGrpSpPr>
        <p:grpSpPr>
          <a:xfrm>
            <a:off x="7537778" y="2438871"/>
            <a:ext cx="1440160" cy="2592288"/>
            <a:chOff x="6660232" y="1988840"/>
            <a:chExt cx="2023270" cy="4248472"/>
          </a:xfrm>
        </p:grpSpPr>
        <p:grpSp>
          <p:nvGrpSpPr>
            <p:cNvPr id="12" name="Group 11"/>
            <p:cNvGrpSpPr/>
            <p:nvPr/>
          </p:nvGrpSpPr>
          <p:grpSpPr>
            <a:xfrm>
              <a:off x="6660232" y="1988840"/>
              <a:ext cx="1224136" cy="4248472"/>
              <a:chOff x="611560" y="2060848"/>
              <a:chExt cx="1224136" cy="3744416"/>
            </a:xfrm>
          </p:grpSpPr>
          <p:sp>
            <p:nvSpPr>
              <p:cNvPr id="6" name="Oval 5"/>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3" name="Oval 12"/>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p:cNvSpPr/>
            <p:nvPr/>
          </p:nvSpPr>
          <p:spPr>
            <a:xfrm>
              <a:off x="7046143"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9D5639C2-C64E-433D-8F66-5C6A216E97AF}"/>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F15E3F0E-2212-4891-9147-6EE963CF63D8}"/>
                </a:ext>
              </a:extLst>
            </p:cNvPr>
            <p:cNvSpPr txBox="1"/>
            <p:nvPr/>
          </p:nvSpPr>
          <p:spPr>
            <a:xfrm>
              <a:off x="7812359" y="2636912"/>
              <a:ext cx="871143" cy="276999"/>
            </a:xfrm>
            <a:prstGeom prst="rect">
              <a:avLst/>
            </a:prstGeom>
            <a:noFill/>
          </p:spPr>
          <p:txBody>
            <a:bodyPr wrap="square" rtlCol="0">
              <a:spAutoFit/>
            </a:bodyPr>
            <a:lstStyle/>
            <a:p>
              <a:r>
                <a:rPr lang="en-GB" sz="1200" dirty="0">
                  <a:solidFill>
                    <a:schemeClr val="bg1"/>
                  </a:solidFill>
                </a:rPr>
                <a:t>thumb</a:t>
              </a:r>
            </a:p>
          </p:txBody>
        </p:sp>
      </p:grpSp>
      <p:pic>
        <p:nvPicPr>
          <p:cNvPr id="19" name="Content Placeholder 4">
            <a:extLst>
              <a:ext uri="{FF2B5EF4-FFF2-40B4-BE49-F238E27FC236}">
                <a16:creationId xmlns:a16="http://schemas.microsoft.com/office/drawing/2014/main" id="{96E2E994-49FA-46B0-AC6A-F7F58462B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390364" y="3227300"/>
            <a:ext cx="6016143" cy="1015430"/>
          </a:xfrm>
          <a:prstGeom prst="rect">
            <a:avLst/>
          </a:prstGeom>
        </p:spPr>
      </p:pic>
      <p:pic>
        <p:nvPicPr>
          <p:cNvPr id="21" name="Picture 20">
            <a:extLst>
              <a:ext uri="{FF2B5EF4-FFF2-40B4-BE49-F238E27FC236}">
                <a16:creationId xmlns:a16="http://schemas.microsoft.com/office/drawing/2014/main" id="{94C1F43C-9CA0-46B9-ADD0-416679F30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52" y="2960669"/>
            <a:ext cx="471044" cy="1610147"/>
          </a:xfrm>
          <a:prstGeom prst="rect">
            <a:avLst/>
          </a:prstGeom>
        </p:spPr>
      </p:pic>
      <p:grpSp>
        <p:nvGrpSpPr>
          <p:cNvPr id="5" name="Group 4">
            <a:extLst>
              <a:ext uri="{FF2B5EF4-FFF2-40B4-BE49-F238E27FC236}">
                <a16:creationId xmlns:a16="http://schemas.microsoft.com/office/drawing/2014/main" id="{03E80EF2-829C-48F6-A6FE-ADE62DB074ED}"/>
              </a:ext>
            </a:extLst>
          </p:cNvPr>
          <p:cNvGrpSpPr/>
          <p:nvPr/>
        </p:nvGrpSpPr>
        <p:grpSpPr>
          <a:xfrm>
            <a:off x="1354149" y="3486833"/>
            <a:ext cx="4459066" cy="1022528"/>
            <a:chOff x="1357717" y="3587038"/>
            <a:chExt cx="4459066" cy="1022528"/>
          </a:xfrm>
        </p:grpSpPr>
        <p:pic>
          <p:nvPicPr>
            <p:cNvPr id="25" name="Picture 24">
              <a:extLst>
                <a:ext uri="{FF2B5EF4-FFF2-40B4-BE49-F238E27FC236}">
                  <a16:creationId xmlns:a16="http://schemas.microsoft.com/office/drawing/2014/main" id="{680C9087-2D4B-4585-B400-E3536EA5003D}"/>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3450804" y="3594136"/>
              <a:ext cx="302888" cy="1015430"/>
            </a:xfrm>
            <a:prstGeom prst="rect">
              <a:avLst/>
            </a:prstGeom>
          </p:spPr>
        </p:pic>
        <p:pic>
          <p:nvPicPr>
            <p:cNvPr id="26" name="Picture 25">
              <a:extLst>
                <a:ext uri="{FF2B5EF4-FFF2-40B4-BE49-F238E27FC236}">
                  <a16:creationId xmlns:a16="http://schemas.microsoft.com/office/drawing/2014/main" id="{6824B338-5BC0-40AA-9ABD-051D809ACC60}"/>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1357717" y="3594136"/>
              <a:ext cx="302888" cy="1015430"/>
            </a:xfrm>
            <a:prstGeom prst="rect">
              <a:avLst/>
            </a:prstGeom>
          </p:spPr>
        </p:pic>
        <p:pic>
          <p:nvPicPr>
            <p:cNvPr id="27" name="Picture 26">
              <a:extLst>
                <a:ext uri="{FF2B5EF4-FFF2-40B4-BE49-F238E27FC236}">
                  <a16:creationId xmlns:a16="http://schemas.microsoft.com/office/drawing/2014/main" id="{B967DC17-E03F-4E78-AEB8-1B050AB0B1DB}"/>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2753109" y="3594136"/>
              <a:ext cx="302888" cy="1015430"/>
            </a:xfrm>
            <a:prstGeom prst="rect">
              <a:avLst/>
            </a:prstGeom>
          </p:spPr>
        </p:pic>
        <p:pic>
          <p:nvPicPr>
            <p:cNvPr id="28" name="Picture 27">
              <a:extLst>
                <a:ext uri="{FF2B5EF4-FFF2-40B4-BE49-F238E27FC236}">
                  <a16:creationId xmlns:a16="http://schemas.microsoft.com/office/drawing/2014/main" id="{D237524F-5D2B-46B6-8F49-D725E1C31F4C}"/>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506140" y="3587038"/>
              <a:ext cx="297666" cy="1015430"/>
            </a:xfrm>
            <a:prstGeom prst="rect">
              <a:avLst/>
            </a:prstGeom>
          </p:spPr>
        </p:pic>
        <p:pic>
          <p:nvPicPr>
            <p:cNvPr id="31" name="Picture 30">
              <a:extLst>
                <a:ext uri="{FF2B5EF4-FFF2-40B4-BE49-F238E27FC236}">
                  <a16:creationId xmlns:a16="http://schemas.microsoft.com/office/drawing/2014/main" id="{9D674F68-A7EB-4946-8734-CB462FF39E27}"/>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5519117" y="3587038"/>
              <a:ext cx="297666" cy="1015430"/>
            </a:xfrm>
            <a:prstGeom prst="rect">
              <a:avLst/>
            </a:prstGeom>
          </p:spPr>
        </p:pic>
        <p:pic>
          <p:nvPicPr>
            <p:cNvPr id="32" name="Picture 31">
              <a:extLst>
                <a:ext uri="{FF2B5EF4-FFF2-40B4-BE49-F238E27FC236}">
                  <a16:creationId xmlns:a16="http://schemas.microsoft.com/office/drawing/2014/main" id="{FE2CEAB3-C39A-4465-83EC-BD96E0D664C5}"/>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2055413" y="3594136"/>
              <a:ext cx="302888" cy="1015430"/>
            </a:xfrm>
            <a:prstGeom prst="rect">
              <a:avLst/>
            </a:prstGeom>
          </p:spPr>
        </p:pic>
      </p:grpSp>
      <p:sp>
        <p:nvSpPr>
          <p:cNvPr id="7" name="Footer Placeholder 6">
            <a:extLst>
              <a:ext uri="{FF2B5EF4-FFF2-40B4-BE49-F238E27FC236}">
                <a16:creationId xmlns:a16="http://schemas.microsoft.com/office/drawing/2014/main" id="{0CB82A51-3D67-45A0-9BB2-4DB10ACFE12C}"/>
              </a:ext>
            </a:extLst>
          </p:cNvPr>
          <p:cNvSpPr>
            <a:spLocks noGrp="1"/>
          </p:cNvSpPr>
          <p:nvPr>
            <p:ph type="ftr" sz="quarter" idx="11"/>
          </p:nvPr>
        </p:nvSpPr>
        <p:spPr/>
        <p:txBody>
          <a:bodyPr/>
          <a:lstStyle/>
          <a:p>
            <a:r>
              <a:rPr lang="en-GB"/>
              <a:t>http://www.educationonfire.com/primary-music                               </a:t>
            </a:r>
            <a:endParaRPr lang="en-GB" dirty="0"/>
          </a:p>
        </p:txBody>
      </p:sp>
      <p:sp>
        <p:nvSpPr>
          <p:cNvPr id="29" name="Arrow: Left 28">
            <a:extLst>
              <a:ext uri="{FF2B5EF4-FFF2-40B4-BE49-F238E27FC236}">
                <a16:creationId xmlns:a16="http://schemas.microsoft.com/office/drawing/2014/main" id="{23AD3799-56BB-4BC5-8B0E-AB9020C0226C}"/>
              </a:ext>
            </a:extLst>
          </p:cNvPr>
          <p:cNvSpPr/>
          <p:nvPr/>
        </p:nvSpPr>
        <p:spPr>
          <a:xfrm>
            <a:off x="6378850" y="3443951"/>
            <a:ext cx="1008000" cy="32371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SPACE 3</a:t>
            </a:r>
          </a:p>
        </p:txBody>
      </p:sp>
    </p:spTree>
    <p:extLst>
      <p:ext uri="{BB962C8B-B14F-4D97-AF65-F5344CB8AC3E}">
        <p14:creationId xmlns:p14="http://schemas.microsoft.com/office/powerpoint/2010/main" val="3240516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0C182F-CA80-4C11-B6CF-A62F3B09E317}"/>
              </a:ext>
            </a:extLst>
          </p:cNvPr>
          <p:cNvSpPr>
            <a:spLocks noGrp="1"/>
          </p:cNvSpPr>
          <p:nvPr>
            <p:ph type="ftr" sz="quarter" idx="11"/>
          </p:nvPr>
        </p:nvSpPr>
        <p:spPr>
          <a:xfrm>
            <a:off x="0" y="6414788"/>
            <a:ext cx="5480248" cy="365125"/>
          </a:xfrm>
        </p:spPr>
        <p:txBody>
          <a:bodyPr/>
          <a:lstStyle/>
          <a:p>
            <a:r>
              <a:rPr lang="en-GB"/>
              <a:t>http://www.educationonfire.com/primary-music                               </a:t>
            </a:r>
          </a:p>
        </p:txBody>
      </p:sp>
      <p:sp>
        <p:nvSpPr>
          <p:cNvPr id="8" name="Rectangle 7">
            <a:extLst>
              <a:ext uri="{FF2B5EF4-FFF2-40B4-BE49-F238E27FC236}">
                <a16:creationId xmlns:a16="http://schemas.microsoft.com/office/drawing/2014/main" id="{0B694171-C26F-4505-9D16-F3680486A520}"/>
              </a:ext>
            </a:extLst>
          </p:cNvPr>
          <p:cNvSpPr/>
          <p:nvPr/>
        </p:nvSpPr>
        <p:spPr>
          <a:xfrm>
            <a:off x="849831" y="260649"/>
            <a:ext cx="7444338" cy="843860"/>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Clown Dance</a:t>
            </a:r>
          </a:p>
        </p:txBody>
      </p:sp>
      <p:sp>
        <p:nvSpPr>
          <p:cNvPr id="12" name="TextBox 11">
            <a:extLst>
              <a:ext uri="{FF2B5EF4-FFF2-40B4-BE49-F238E27FC236}">
                <a16:creationId xmlns:a16="http://schemas.microsoft.com/office/drawing/2014/main" id="{B438A299-43F5-4858-B482-3D7F3D6F1E4F}"/>
              </a:ext>
            </a:extLst>
          </p:cNvPr>
          <p:cNvSpPr txBox="1"/>
          <p:nvPr/>
        </p:nvSpPr>
        <p:spPr>
          <a:xfrm>
            <a:off x="5580112" y="5235301"/>
            <a:ext cx="3322637" cy="400110"/>
          </a:xfrm>
          <a:prstGeom prst="rect">
            <a:avLst/>
          </a:prstGeom>
          <a:noFill/>
        </p:spPr>
        <p:txBody>
          <a:bodyPr wrap="square" rtlCol="0">
            <a:spAutoFit/>
          </a:bodyPr>
          <a:lstStyle/>
          <a:p>
            <a:r>
              <a:rPr lang="en-GB" sz="2000" u="sng" dirty="0">
                <a:solidFill>
                  <a:srgbClr val="0070C0"/>
                </a:solidFill>
              </a:rPr>
              <a:t>Can you spot the new note C?</a:t>
            </a:r>
          </a:p>
        </p:txBody>
      </p:sp>
      <p:pic>
        <p:nvPicPr>
          <p:cNvPr id="3" name="Picture 2">
            <a:extLst>
              <a:ext uri="{FF2B5EF4-FFF2-40B4-BE49-F238E27FC236}">
                <a16:creationId xmlns:a16="http://schemas.microsoft.com/office/drawing/2014/main" id="{3D8705F8-783B-45A9-8D6A-119708FF9BC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074" t="23497" r="4578" b="40051"/>
          <a:stretch/>
        </p:blipFill>
        <p:spPr>
          <a:xfrm>
            <a:off x="694692" y="688094"/>
            <a:ext cx="7754617" cy="4157708"/>
          </a:xfrm>
          <a:prstGeom prst="rect">
            <a:avLst/>
          </a:prstGeom>
        </p:spPr>
      </p:pic>
      <p:sp>
        <p:nvSpPr>
          <p:cNvPr id="13" name="TextBox 12">
            <a:extLst>
              <a:ext uri="{FF2B5EF4-FFF2-40B4-BE49-F238E27FC236}">
                <a16:creationId xmlns:a16="http://schemas.microsoft.com/office/drawing/2014/main" id="{F3C83948-0597-4215-99B2-4C6F16B5D800}"/>
              </a:ext>
            </a:extLst>
          </p:cNvPr>
          <p:cNvSpPr txBox="1"/>
          <p:nvPr/>
        </p:nvSpPr>
        <p:spPr>
          <a:xfrm>
            <a:off x="1763688" y="2554524"/>
            <a:ext cx="7139061" cy="461665"/>
          </a:xfrm>
          <a:prstGeom prst="rect">
            <a:avLst/>
          </a:prstGeom>
          <a:noFill/>
        </p:spPr>
        <p:txBody>
          <a:bodyPr wrap="square" rtlCol="0">
            <a:spAutoFit/>
          </a:bodyPr>
          <a:lstStyle/>
          <a:p>
            <a:r>
              <a:rPr lang="en-GB" sz="2400" dirty="0"/>
              <a:t>      G  A  B   </a:t>
            </a:r>
            <a:r>
              <a:rPr lang="en-GB" sz="2400" dirty="0" err="1"/>
              <a:t>B</a:t>
            </a:r>
            <a:r>
              <a:rPr lang="en-GB" sz="2400" dirty="0"/>
              <a:t>      </a:t>
            </a:r>
            <a:r>
              <a:rPr lang="en-GB" sz="2400" b="1" dirty="0"/>
              <a:t>C       </a:t>
            </a:r>
            <a:r>
              <a:rPr lang="en-GB" sz="2400" b="1" dirty="0" err="1"/>
              <a:t>C</a:t>
            </a:r>
            <a:r>
              <a:rPr lang="en-GB" sz="2400" b="1" dirty="0"/>
              <a:t>   </a:t>
            </a:r>
            <a:r>
              <a:rPr lang="en-GB" sz="2400" b="1" dirty="0" err="1"/>
              <a:t>C</a:t>
            </a:r>
            <a:r>
              <a:rPr lang="en-GB" sz="2400" b="1" dirty="0"/>
              <a:t>      </a:t>
            </a:r>
            <a:r>
              <a:rPr lang="en-GB" sz="2400" dirty="0"/>
              <a:t>B    A  B   G       A     </a:t>
            </a:r>
            <a:r>
              <a:rPr lang="en-GB" sz="2400" dirty="0" err="1"/>
              <a:t>A</a:t>
            </a:r>
            <a:endParaRPr lang="en-GB" sz="2400" dirty="0"/>
          </a:p>
        </p:txBody>
      </p:sp>
      <p:sp>
        <p:nvSpPr>
          <p:cNvPr id="9" name="TextBox 8">
            <a:extLst>
              <a:ext uri="{FF2B5EF4-FFF2-40B4-BE49-F238E27FC236}">
                <a16:creationId xmlns:a16="http://schemas.microsoft.com/office/drawing/2014/main" id="{36F8A88F-FDB5-45F6-9E3A-39B53351AA97}"/>
              </a:ext>
            </a:extLst>
          </p:cNvPr>
          <p:cNvSpPr txBox="1"/>
          <p:nvPr/>
        </p:nvSpPr>
        <p:spPr>
          <a:xfrm>
            <a:off x="1458412" y="4466205"/>
            <a:ext cx="7444337" cy="461665"/>
          </a:xfrm>
          <a:prstGeom prst="rect">
            <a:avLst/>
          </a:prstGeom>
          <a:noFill/>
        </p:spPr>
        <p:txBody>
          <a:bodyPr wrap="square" rtlCol="0">
            <a:spAutoFit/>
          </a:bodyPr>
          <a:lstStyle/>
          <a:p>
            <a:r>
              <a:rPr lang="en-GB" sz="2400" dirty="0"/>
              <a:t>    G  A   B   </a:t>
            </a:r>
            <a:r>
              <a:rPr lang="en-GB" sz="2400" dirty="0" err="1"/>
              <a:t>B</a:t>
            </a:r>
            <a:r>
              <a:rPr lang="en-GB" sz="2400" dirty="0"/>
              <a:t>       </a:t>
            </a:r>
            <a:r>
              <a:rPr lang="en-GB" sz="2400" b="1" dirty="0"/>
              <a:t>C       </a:t>
            </a:r>
            <a:r>
              <a:rPr lang="en-GB" sz="2400" b="1" dirty="0" err="1"/>
              <a:t>C</a:t>
            </a:r>
            <a:r>
              <a:rPr lang="en-GB" sz="2400" b="1" dirty="0"/>
              <a:t>   </a:t>
            </a:r>
            <a:r>
              <a:rPr lang="en-GB" sz="2400" b="1" dirty="0" err="1"/>
              <a:t>C</a:t>
            </a:r>
            <a:r>
              <a:rPr lang="en-GB" sz="2400" b="1" dirty="0"/>
              <a:t>        </a:t>
            </a:r>
            <a:r>
              <a:rPr lang="en-GB" sz="2400" dirty="0"/>
              <a:t>B   G    A   </a:t>
            </a:r>
            <a:r>
              <a:rPr lang="en-GB" sz="2400" dirty="0" err="1"/>
              <a:t>A</a:t>
            </a:r>
            <a:r>
              <a:rPr lang="en-GB" sz="2400" dirty="0"/>
              <a:t>      G      </a:t>
            </a:r>
            <a:r>
              <a:rPr lang="en-GB" sz="2400" dirty="0" err="1"/>
              <a:t>G</a:t>
            </a:r>
            <a:endParaRPr lang="en-GB" sz="2400" dirty="0"/>
          </a:p>
        </p:txBody>
      </p:sp>
      <p:sp>
        <p:nvSpPr>
          <p:cNvPr id="5" name="TextBox 4">
            <a:extLst>
              <a:ext uri="{FF2B5EF4-FFF2-40B4-BE49-F238E27FC236}">
                <a16:creationId xmlns:a16="http://schemas.microsoft.com/office/drawing/2014/main" id="{E0C0DCD4-9076-4054-9A81-8F05CA5E5815}"/>
              </a:ext>
            </a:extLst>
          </p:cNvPr>
          <p:cNvSpPr txBox="1"/>
          <p:nvPr/>
        </p:nvSpPr>
        <p:spPr>
          <a:xfrm rot="20784078">
            <a:off x="539552" y="5235301"/>
            <a:ext cx="2584648" cy="707886"/>
          </a:xfrm>
          <a:prstGeom prst="rect">
            <a:avLst/>
          </a:prstGeom>
          <a:noFill/>
        </p:spPr>
        <p:txBody>
          <a:bodyPr wrap="square" rtlCol="0">
            <a:spAutoFit/>
          </a:bodyPr>
          <a:lstStyle/>
          <a:p>
            <a:r>
              <a:rPr lang="en-GB" sz="2000" dirty="0">
                <a:solidFill>
                  <a:srgbClr val="FF0000"/>
                </a:solidFill>
              </a:rPr>
              <a:t>Are these two lines the same or different?</a:t>
            </a:r>
          </a:p>
        </p:txBody>
      </p:sp>
    </p:spTree>
    <p:extLst>
      <p:ext uri="{BB962C8B-B14F-4D97-AF65-F5344CB8AC3E}">
        <p14:creationId xmlns:p14="http://schemas.microsoft.com/office/powerpoint/2010/main" val="2368438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p:bldP spid="13" grpId="1"/>
      <p:bldP spid="9" grpId="0"/>
      <p:bldP spid="9"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59981" cy="1397769"/>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DDDDDDDDDDDDDDD</a:t>
            </a:r>
          </a:p>
        </p:txBody>
      </p:sp>
      <p:grpSp>
        <p:nvGrpSpPr>
          <p:cNvPr id="22" name="Group 21">
            <a:extLst>
              <a:ext uri="{FF2B5EF4-FFF2-40B4-BE49-F238E27FC236}">
                <a16:creationId xmlns:a16="http://schemas.microsoft.com/office/drawing/2014/main" id="{207C1FC5-4D0D-41F7-BF37-CDD6EED61F2B}"/>
              </a:ext>
            </a:extLst>
          </p:cNvPr>
          <p:cNvGrpSpPr/>
          <p:nvPr/>
        </p:nvGrpSpPr>
        <p:grpSpPr>
          <a:xfrm>
            <a:off x="7537779" y="2438871"/>
            <a:ext cx="1178869" cy="2592288"/>
            <a:chOff x="6660232" y="1988840"/>
            <a:chExt cx="1656184" cy="4248472"/>
          </a:xfrm>
        </p:grpSpPr>
        <p:grpSp>
          <p:nvGrpSpPr>
            <p:cNvPr id="12" name="Group 11"/>
            <p:cNvGrpSpPr/>
            <p:nvPr/>
          </p:nvGrpSpPr>
          <p:grpSpPr>
            <a:xfrm>
              <a:off x="6660232" y="1988840"/>
              <a:ext cx="1224136" cy="4248472"/>
              <a:chOff x="611560" y="2060848"/>
              <a:chExt cx="1224136" cy="3744416"/>
            </a:xfrm>
          </p:grpSpPr>
          <p:sp>
            <p:nvSpPr>
              <p:cNvPr id="6" name="Oval 5"/>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3" name="Oval 12"/>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p:cNvSpPr/>
            <p:nvPr/>
          </p:nvSpPr>
          <p:spPr>
            <a:xfrm>
              <a:off x="7046143"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9D5639C2-C64E-433D-8F66-5C6A216E97AF}"/>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19" name="Content Placeholder 4">
            <a:extLst>
              <a:ext uri="{FF2B5EF4-FFF2-40B4-BE49-F238E27FC236}">
                <a16:creationId xmlns:a16="http://schemas.microsoft.com/office/drawing/2014/main" id="{96E2E994-49FA-46B0-AC6A-F7F58462B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390364" y="3227300"/>
            <a:ext cx="6016143" cy="1015430"/>
          </a:xfrm>
          <a:prstGeom prst="rect">
            <a:avLst/>
          </a:prstGeom>
        </p:spPr>
      </p:pic>
      <p:pic>
        <p:nvPicPr>
          <p:cNvPr id="21" name="Picture 20">
            <a:extLst>
              <a:ext uri="{FF2B5EF4-FFF2-40B4-BE49-F238E27FC236}">
                <a16:creationId xmlns:a16="http://schemas.microsoft.com/office/drawing/2014/main" id="{94C1F43C-9CA0-46B9-ADD0-416679F30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52" y="2960669"/>
            <a:ext cx="471044" cy="1610147"/>
          </a:xfrm>
          <a:prstGeom prst="rect">
            <a:avLst/>
          </a:prstGeom>
        </p:spPr>
      </p:pic>
      <p:grpSp>
        <p:nvGrpSpPr>
          <p:cNvPr id="5" name="Group 4">
            <a:extLst>
              <a:ext uri="{FF2B5EF4-FFF2-40B4-BE49-F238E27FC236}">
                <a16:creationId xmlns:a16="http://schemas.microsoft.com/office/drawing/2014/main" id="{03E80EF2-829C-48F6-A6FE-ADE62DB074ED}"/>
              </a:ext>
            </a:extLst>
          </p:cNvPr>
          <p:cNvGrpSpPr/>
          <p:nvPr/>
        </p:nvGrpSpPr>
        <p:grpSpPr>
          <a:xfrm>
            <a:off x="1406061" y="3343549"/>
            <a:ext cx="4459066" cy="1022528"/>
            <a:chOff x="1357717" y="3587038"/>
            <a:chExt cx="4459066" cy="1022528"/>
          </a:xfrm>
        </p:grpSpPr>
        <p:pic>
          <p:nvPicPr>
            <p:cNvPr id="25" name="Picture 24">
              <a:extLst>
                <a:ext uri="{FF2B5EF4-FFF2-40B4-BE49-F238E27FC236}">
                  <a16:creationId xmlns:a16="http://schemas.microsoft.com/office/drawing/2014/main" id="{680C9087-2D4B-4585-B400-E3536EA5003D}"/>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3450804" y="3594136"/>
              <a:ext cx="302888" cy="1015430"/>
            </a:xfrm>
            <a:prstGeom prst="rect">
              <a:avLst/>
            </a:prstGeom>
          </p:spPr>
        </p:pic>
        <p:pic>
          <p:nvPicPr>
            <p:cNvPr id="26" name="Picture 25">
              <a:extLst>
                <a:ext uri="{FF2B5EF4-FFF2-40B4-BE49-F238E27FC236}">
                  <a16:creationId xmlns:a16="http://schemas.microsoft.com/office/drawing/2014/main" id="{6824B338-5BC0-40AA-9ABD-051D809ACC60}"/>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1357717" y="3594136"/>
              <a:ext cx="302888" cy="1015430"/>
            </a:xfrm>
            <a:prstGeom prst="rect">
              <a:avLst/>
            </a:prstGeom>
          </p:spPr>
        </p:pic>
        <p:pic>
          <p:nvPicPr>
            <p:cNvPr id="27" name="Picture 26">
              <a:extLst>
                <a:ext uri="{FF2B5EF4-FFF2-40B4-BE49-F238E27FC236}">
                  <a16:creationId xmlns:a16="http://schemas.microsoft.com/office/drawing/2014/main" id="{B967DC17-E03F-4E78-AEB8-1B050AB0B1DB}"/>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2753109" y="3594136"/>
              <a:ext cx="302888" cy="1015430"/>
            </a:xfrm>
            <a:prstGeom prst="rect">
              <a:avLst/>
            </a:prstGeom>
          </p:spPr>
        </p:pic>
        <p:pic>
          <p:nvPicPr>
            <p:cNvPr id="28" name="Picture 27">
              <a:extLst>
                <a:ext uri="{FF2B5EF4-FFF2-40B4-BE49-F238E27FC236}">
                  <a16:creationId xmlns:a16="http://schemas.microsoft.com/office/drawing/2014/main" id="{D237524F-5D2B-46B6-8F49-D725E1C31F4C}"/>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506140" y="3587038"/>
              <a:ext cx="297666" cy="1015430"/>
            </a:xfrm>
            <a:prstGeom prst="rect">
              <a:avLst/>
            </a:prstGeom>
          </p:spPr>
        </p:pic>
        <p:pic>
          <p:nvPicPr>
            <p:cNvPr id="31" name="Picture 30">
              <a:extLst>
                <a:ext uri="{FF2B5EF4-FFF2-40B4-BE49-F238E27FC236}">
                  <a16:creationId xmlns:a16="http://schemas.microsoft.com/office/drawing/2014/main" id="{9D674F68-A7EB-4946-8734-CB462FF39E27}"/>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5519117" y="3587038"/>
              <a:ext cx="297666" cy="1015430"/>
            </a:xfrm>
            <a:prstGeom prst="rect">
              <a:avLst/>
            </a:prstGeom>
          </p:spPr>
        </p:pic>
        <p:pic>
          <p:nvPicPr>
            <p:cNvPr id="32" name="Picture 31">
              <a:extLst>
                <a:ext uri="{FF2B5EF4-FFF2-40B4-BE49-F238E27FC236}">
                  <a16:creationId xmlns:a16="http://schemas.microsoft.com/office/drawing/2014/main" id="{FE2CEAB3-C39A-4465-83EC-BD96E0D664C5}"/>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2055413" y="3594136"/>
              <a:ext cx="302888" cy="1015430"/>
            </a:xfrm>
            <a:prstGeom prst="rect">
              <a:avLst/>
            </a:prstGeom>
          </p:spPr>
        </p:pic>
      </p:grpSp>
      <p:sp>
        <p:nvSpPr>
          <p:cNvPr id="7" name="Footer Placeholder 6">
            <a:extLst>
              <a:ext uri="{FF2B5EF4-FFF2-40B4-BE49-F238E27FC236}">
                <a16:creationId xmlns:a16="http://schemas.microsoft.com/office/drawing/2014/main" id="{0CB82A51-3D67-45A0-9BB2-4DB10ACFE12C}"/>
              </a:ext>
            </a:extLst>
          </p:cNvPr>
          <p:cNvSpPr>
            <a:spLocks noGrp="1"/>
          </p:cNvSpPr>
          <p:nvPr>
            <p:ph type="ftr" sz="quarter" idx="11"/>
          </p:nvPr>
        </p:nvSpPr>
        <p:spPr>
          <a:xfrm>
            <a:off x="0" y="6414789"/>
            <a:ext cx="8568952" cy="365125"/>
          </a:xfrm>
        </p:spPr>
        <p:txBody>
          <a:bodyPr/>
          <a:lstStyle/>
          <a:p>
            <a:r>
              <a:rPr lang="en-GB"/>
              <a:t>http://www.educationonfire.com/primary-music                               </a:t>
            </a:r>
            <a:endParaRPr lang="en-GB" dirty="0"/>
          </a:p>
        </p:txBody>
      </p:sp>
      <p:sp>
        <p:nvSpPr>
          <p:cNvPr id="29" name="Arrow: Left 28">
            <a:extLst>
              <a:ext uri="{FF2B5EF4-FFF2-40B4-BE49-F238E27FC236}">
                <a16:creationId xmlns:a16="http://schemas.microsoft.com/office/drawing/2014/main" id="{23AD3799-56BB-4BC5-8B0E-AB9020C0226C}"/>
              </a:ext>
            </a:extLst>
          </p:cNvPr>
          <p:cNvSpPr/>
          <p:nvPr/>
        </p:nvSpPr>
        <p:spPr>
          <a:xfrm>
            <a:off x="6376992" y="3324976"/>
            <a:ext cx="1008000" cy="32371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LINE 4</a:t>
            </a:r>
          </a:p>
        </p:txBody>
      </p:sp>
    </p:spTree>
    <p:extLst>
      <p:ext uri="{BB962C8B-B14F-4D97-AF65-F5344CB8AC3E}">
        <p14:creationId xmlns:p14="http://schemas.microsoft.com/office/powerpoint/2010/main" val="245837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F5AD1C-BCE6-4574-A00A-D59F37BC0D94}"/>
              </a:ext>
            </a:extLst>
          </p:cNvPr>
          <p:cNvSpPr>
            <a:spLocks noGrp="1"/>
          </p:cNvSpPr>
          <p:nvPr>
            <p:ph type="ftr" sz="quarter" idx="11"/>
          </p:nvPr>
        </p:nvSpPr>
        <p:spPr/>
        <p:txBody>
          <a:bodyPr/>
          <a:lstStyle/>
          <a:p>
            <a:r>
              <a:rPr lang="en-GB"/>
              <a:t>http://www.educationonfire.com/primary-music                               </a:t>
            </a:r>
          </a:p>
        </p:txBody>
      </p:sp>
      <p:sp>
        <p:nvSpPr>
          <p:cNvPr id="272" name="TextBox 271">
            <a:extLst>
              <a:ext uri="{FF2B5EF4-FFF2-40B4-BE49-F238E27FC236}">
                <a16:creationId xmlns:a16="http://schemas.microsoft.com/office/drawing/2014/main" id="{E93BA7E5-EF88-46F8-8B39-4BC957EC61D1}"/>
              </a:ext>
            </a:extLst>
          </p:cNvPr>
          <p:cNvSpPr txBox="1"/>
          <p:nvPr/>
        </p:nvSpPr>
        <p:spPr>
          <a:xfrm>
            <a:off x="1115620" y="136525"/>
            <a:ext cx="7455263" cy="830997"/>
          </a:xfrm>
          <a:prstGeom prst="rect">
            <a:avLst/>
          </a:prstGeom>
          <a:noFill/>
        </p:spPr>
        <p:txBody>
          <a:bodyPr wrap="square" rtlCol="0">
            <a:spAutoFit/>
          </a:bodyPr>
          <a:lstStyle/>
          <a:p>
            <a:r>
              <a:rPr lang="en-GB" sz="2400" dirty="0"/>
              <a:t>Compose and write your own tune using GABCD. Try some tricky rhythms.</a:t>
            </a:r>
          </a:p>
        </p:txBody>
      </p:sp>
      <p:sp>
        <p:nvSpPr>
          <p:cNvPr id="274" name="TextBox 273">
            <a:extLst>
              <a:ext uri="{FF2B5EF4-FFF2-40B4-BE49-F238E27FC236}">
                <a16:creationId xmlns:a16="http://schemas.microsoft.com/office/drawing/2014/main" id="{C7BCEF99-273E-41BC-BE0C-58E7B497344A}"/>
              </a:ext>
            </a:extLst>
          </p:cNvPr>
          <p:cNvSpPr txBox="1"/>
          <p:nvPr/>
        </p:nvSpPr>
        <p:spPr>
          <a:xfrm>
            <a:off x="212349" y="6372448"/>
            <a:ext cx="2544365" cy="369332"/>
          </a:xfrm>
          <a:prstGeom prst="rect">
            <a:avLst/>
          </a:prstGeom>
          <a:noFill/>
        </p:spPr>
        <p:txBody>
          <a:bodyPr wrap="square" rtlCol="0">
            <a:spAutoFit/>
          </a:bodyPr>
          <a:lstStyle/>
          <a:p>
            <a:r>
              <a:rPr lang="en-GB" dirty="0"/>
              <a:t>Printable sheet</a:t>
            </a:r>
          </a:p>
        </p:txBody>
      </p:sp>
      <p:pic>
        <p:nvPicPr>
          <p:cNvPr id="275" name="Content Placeholder 4">
            <a:extLst>
              <a:ext uri="{FF2B5EF4-FFF2-40B4-BE49-F238E27FC236}">
                <a16:creationId xmlns:a16="http://schemas.microsoft.com/office/drawing/2014/main" id="{9AFAA9D3-8591-4BA6-B56F-F7C0289B337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V="1">
            <a:off x="366188" y="3690115"/>
            <a:ext cx="8363272" cy="1015430"/>
          </a:xfrm>
        </p:spPr>
      </p:pic>
      <p:grpSp>
        <p:nvGrpSpPr>
          <p:cNvPr id="2" name="Group 1">
            <a:extLst>
              <a:ext uri="{FF2B5EF4-FFF2-40B4-BE49-F238E27FC236}">
                <a16:creationId xmlns:a16="http://schemas.microsoft.com/office/drawing/2014/main" id="{E2EA4A6A-F50B-49A1-906E-FDE119623AD6}"/>
              </a:ext>
            </a:extLst>
          </p:cNvPr>
          <p:cNvGrpSpPr/>
          <p:nvPr/>
        </p:nvGrpSpPr>
        <p:grpSpPr>
          <a:xfrm>
            <a:off x="1015996" y="1039416"/>
            <a:ext cx="7112008" cy="2278838"/>
            <a:chOff x="844368" y="1039416"/>
            <a:chExt cx="7455264" cy="2278838"/>
          </a:xfrm>
        </p:grpSpPr>
        <p:grpSp>
          <p:nvGrpSpPr>
            <p:cNvPr id="164" name="Group 163">
              <a:extLst>
                <a:ext uri="{FF2B5EF4-FFF2-40B4-BE49-F238E27FC236}">
                  <a16:creationId xmlns:a16="http://schemas.microsoft.com/office/drawing/2014/main" id="{63984AA5-3DA6-4F8A-8107-9DD39545F461}"/>
                </a:ext>
              </a:extLst>
            </p:cNvPr>
            <p:cNvGrpSpPr/>
            <p:nvPr/>
          </p:nvGrpSpPr>
          <p:grpSpPr>
            <a:xfrm>
              <a:off x="844368" y="1039416"/>
              <a:ext cx="7455264" cy="1015431"/>
              <a:chOff x="323528" y="980728"/>
              <a:chExt cx="8448613" cy="1728192"/>
            </a:xfrm>
          </p:grpSpPr>
          <p:grpSp>
            <p:nvGrpSpPr>
              <p:cNvPr id="110" name="Group 109">
                <a:extLst>
                  <a:ext uri="{FF2B5EF4-FFF2-40B4-BE49-F238E27FC236}">
                    <a16:creationId xmlns:a16="http://schemas.microsoft.com/office/drawing/2014/main" id="{C1DEC9AA-395D-4A2C-932C-AC1F6A460FBB}"/>
                  </a:ext>
                </a:extLst>
              </p:cNvPr>
              <p:cNvGrpSpPr/>
              <p:nvPr/>
            </p:nvGrpSpPr>
            <p:grpSpPr>
              <a:xfrm>
                <a:off x="323528" y="980728"/>
                <a:ext cx="4006550" cy="1728192"/>
                <a:chOff x="617679" y="536405"/>
                <a:chExt cx="4006550" cy="1728192"/>
              </a:xfrm>
            </p:grpSpPr>
            <p:grpSp>
              <p:nvGrpSpPr>
                <p:cNvPr id="5" name="Group 4">
                  <a:extLst>
                    <a:ext uri="{FF2B5EF4-FFF2-40B4-BE49-F238E27FC236}">
                      <a16:creationId xmlns:a16="http://schemas.microsoft.com/office/drawing/2014/main" id="{22349690-7482-4DEC-A52D-0FD9917E524F}"/>
                    </a:ext>
                  </a:extLst>
                </p:cNvPr>
                <p:cNvGrpSpPr/>
                <p:nvPr/>
              </p:nvGrpSpPr>
              <p:grpSpPr>
                <a:xfrm>
                  <a:off x="617679" y="536405"/>
                  <a:ext cx="864097" cy="1728192"/>
                  <a:chOff x="6660232" y="1988840"/>
                  <a:chExt cx="1656184" cy="4248472"/>
                </a:xfrm>
              </p:grpSpPr>
              <p:grpSp>
                <p:nvGrpSpPr>
                  <p:cNvPr id="6" name="Group 5">
                    <a:extLst>
                      <a:ext uri="{FF2B5EF4-FFF2-40B4-BE49-F238E27FC236}">
                        <a16:creationId xmlns:a16="http://schemas.microsoft.com/office/drawing/2014/main" id="{E71EB48B-020B-4101-82D3-33C71B46200B}"/>
                      </a:ext>
                    </a:extLst>
                  </p:cNvPr>
                  <p:cNvGrpSpPr/>
                  <p:nvPr/>
                </p:nvGrpSpPr>
                <p:grpSpPr>
                  <a:xfrm>
                    <a:off x="6660232" y="1988840"/>
                    <a:ext cx="1224136" cy="4248472"/>
                    <a:chOff x="611560" y="2060848"/>
                    <a:chExt cx="1224136" cy="3744416"/>
                  </a:xfrm>
                </p:grpSpPr>
                <p:sp>
                  <p:nvSpPr>
                    <p:cNvPr id="15" name="Oval 14">
                      <a:extLst>
                        <a:ext uri="{FF2B5EF4-FFF2-40B4-BE49-F238E27FC236}">
                          <a16:creationId xmlns:a16="http://schemas.microsoft.com/office/drawing/2014/main" id="{713920C4-5CB3-4BA8-B148-AAAE07AE9F91}"/>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47930E41-8252-40E7-A208-B0E9D18586EE}"/>
                        </a:ext>
                      </a:extLst>
                    </p:cNvPr>
                    <p:cNvCxnSpPr>
                      <a:cxnSpLocks/>
                      <a:stCxn id="15"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706CD5-5D16-42B5-9865-CFDF83B99FC7}"/>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id="{76367EA2-C6C5-4C2D-A17A-2CE4E786B3E2}"/>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 name="Oval 6">
                    <a:extLst>
                      <a:ext uri="{FF2B5EF4-FFF2-40B4-BE49-F238E27FC236}">
                        <a16:creationId xmlns:a16="http://schemas.microsoft.com/office/drawing/2014/main" id="{9BCE9F1D-B484-4B11-8740-68CA8928ACE5}"/>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Oval 7">
                    <a:extLst>
                      <a:ext uri="{FF2B5EF4-FFF2-40B4-BE49-F238E27FC236}">
                        <a16:creationId xmlns:a16="http://schemas.microsoft.com/office/drawing/2014/main" id="{3CEC1294-3A6F-4540-9772-21256A2A76B7}"/>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F0A2E88-5035-4A0A-B52E-F511ABD5CE9F}"/>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F5725C5-2EE0-48AF-906E-9B559E7A60A4}"/>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97AF9CB-177A-435D-971E-CE1FA6F449E7}"/>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DF7C086-2489-4334-9A88-F0EAA66B2F73}"/>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F982BA3-A5FB-4866-8230-3439BEB37CE0}"/>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9" name="Group 18">
                  <a:extLst>
                    <a:ext uri="{FF2B5EF4-FFF2-40B4-BE49-F238E27FC236}">
                      <a16:creationId xmlns:a16="http://schemas.microsoft.com/office/drawing/2014/main" id="{9F44FA20-AF44-47EF-AA82-6B1C799D9CBA}"/>
                    </a:ext>
                  </a:extLst>
                </p:cNvPr>
                <p:cNvGrpSpPr/>
                <p:nvPr/>
              </p:nvGrpSpPr>
              <p:grpSpPr>
                <a:xfrm>
                  <a:off x="1665163" y="536405"/>
                  <a:ext cx="864097" cy="1728192"/>
                  <a:chOff x="6660232" y="1988840"/>
                  <a:chExt cx="1656184" cy="4248472"/>
                </a:xfrm>
              </p:grpSpPr>
              <p:grpSp>
                <p:nvGrpSpPr>
                  <p:cNvPr id="20" name="Group 19">
                    <a:extLst>
                      <a:ext uri="{FF2B5EF4-FFF2-40B4-BE49-F238E27FC236}">
                        <a16:creationId xmlns:a16="http://schemas.microsoft.com/office/drawing/2014/main" id="{966943DF-3373-44BE-B38A-FD43E47B3926}"/>
                      </a:ext>
                    </a:extLst>
                  </p:cNvPr>
                  <p:cNvGrpSpPr/>
                  <p:nvPr/>
                </p:nvGrpSpPr>
                <p:grpSpPr>
                  <a:xfrm>
                    <a:off x="6660232" y="1988840"/>
                    <a:ext cx="1224136" cy="4248472"/>
                    <a:chOff x="611560" y="2060848"/>
                    <a:chExt cx="1224136" cy="3744416"/>
                  </a:xfrm>
                </p:grpSpPr>
                <p:sp>
                  <p:nvSpPr>
                    <p:cNvPr id="28" name="Oval 27">
                      <a:extLst>
                        <a:ext uri="{FF2B5EF4-FFF2-40B4-BE49-F238E27FC236}">
                          <a16:creationId xmlns:a16="http://schemas.microsoft.com/office/drawing/2014/main" id="{44CECA91-37E1-4153-AC50-82FF7C760489}"/>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AFDEAF61-DA76-45CF-914C-6E689553D5B9}"/>
                        </a:ext>
                      </a:extLst>
                    </p:cNvPr>
                    <p:cNvCxnSpPr>
                      <a:cxnSpLocks/>
                      <a:stCxn id="2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43448E-ED34-486F-B5CE-7CC1BF8B47C0}"/>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Arc 30">
                      <a:extLst>
                        <a:ext uri="{FF2B5EF4-FFF2-40B4-BE49-F238E27FC236}">
                          <a16:creationId xmlns:a16="http://schemas.microsoft.com/office/drawing/2014/main" id="{9F66D650-E034-42DC-B8E4-0756382E670A}"/>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1" name="Oval 20">
                    <a:extLst>
                      <a:ext uri="{FF2B5EF4-FFF2-40B4-BE49-F238E27FC236}">
                        <a16:creationId xmlns:a16="http://schemas.microsoft.com/office/drawing/2014/main" id="{99A22363-8D81-4427-825C-FE8229FB1FE4}"/>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Oval 21">
                    <a:extLst>
                      <a:ext uri="{FF2B5EF4-FFF2-40B4-BE49-F238E27FC236}">
                        <a16:creationId xmlns:a16="http://schemas.microsoft.com/office/drawing/2014/main" id="{7B3B0661-C82A-4F1C-B868-B6B346EC8E05}"/>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A6ED802-C343-4733-8228-AE920AF2B509}"/>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5EF43E8-8A9B-4E98-977B-4EB18EC67A45}"/>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5D79347-E0FF-43D3-8B6C-AFA828E6DC7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05A0F74-E70E-4D4C-BEED-DA9F1E5CBADE}"/>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108294B-7A95-46A3-8C81-2CFE9848B65C}"/>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45" name="Group 44">
                  <a:extLst>
                    <a:ext uri="{FF2B5EF4-FFF2-40B4-BE49-F238E27FC236}">
                      <a16:creationId xmlns:a16="http://schemas.microsoft.com/office/drawing/2014/main" id="{FB316E48-B8F1-453C-BBF0-CDF332F47F4E}"/>
                    </a:ext>
                  </a:extLst>
                </p:cNvPr>
                <p:cNvGrpSpPr/>
                <p:nvPr/>
              </p:nvGrpSpPr>
              <p:grpSpPr>
                <a:xfrm>
                  <a:off x="3760132" y="536405"/>
                  <a:ext cx="864097" cy="1728192"/>
                  <a:chOff x="6660232" y="1988840"/>
                  <a:chExt cx="1656184" cy="4248472"/>
                </a:xfrm>
              </p:grpSpPr>
              <p:grpSp>
                <p:nvGrpSpPr>
                  <p:cNvPr id="46" name="Group 45">
                    <a:extLst>
                      <a:ext uri="{FF2B5EF4-FFF2-40B4-BE49-F238E27FC236}">
                        <a16:creationId xmlns:a16="http://schemas.microsoft.com/office/drawing/2014/main" id="{00382952-BA46-4D21-9C94-87B0DA62B30B}"/>
                      </a:ext>
                    </a:extLst>
                  </p:cNvPr>
                  <p:cNvGrpSpPr/>
                  <p:nvPr/>
                </p:nvGrpSpPr>
                <p:grpSpPr>
                  <a:xfrm>
                    <a:off x="6660232" y="1988840"/>
                    <a:ext cx="1224136" cy="4248472"/>
                    <a:chOff x="611560" y="2060848"/>
                    <a:chExt cx="1224136" cy="3744416"/>
                  </a:xfrm>
                </p:grpSpPr>
                <p:sp>
                  <p:nvSpPr>
                    <p:cNvPr id="54" name="Oval 53">
                      <a:extLst>
                        <a:ext uri="{FF2B5EF4-FFF2-40B4-BE49-F238E27FC236}">
                          <a16:creationId xmlns:a16="http://schemas.microsoft.com/office/drawing/2014/main" id="{1E616A97-41BC-42C6-9426-E32B2DD9368F}"/>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D5B4B567-3E4E-42C8-8F2E-A1785294C4A9}"/>
                        </a:ext>
                      </a:extLst>
                    </p:cNvPr>
                    <p:cNvCxnSpPr>
                      <a:cxnSpLocks/>
                      <a:stCxn id="5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D96C57B-5F41-4BB4-9C87-CB56557D436A}"/>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Arc 56">
                      <a:extLst>
                        <a:ext uri="{FF2B5EF4-FFF2-40B4-BE49-F238E27FC236}">
                          <a16:creationId xmlns:a16="http://schemas.microsoft.com/office/drawing/2014/main" id="{D146E584-CBE8-4D2D-A4C4-977DB886CB4A}"/>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7" name="Oval 46">
                    <a:extLst>
                      <a:ext uri="{FF2B5EF4-FFF2-40B4-BE49-F238E27FC236}">
                        <a16:creationId xmlns:a16="http://schemas.microsoft.com/office/drawing/2014/main" id="{A756E712-4402-4A67-9122-B66A7828DFDC}"/>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8" name="Oval 47">
                    <a:extLst>
                      <a:ext uri="{FF2B5EF4-FFF2-40B4-BE49-F238E27FC236}">
                        <a16:creationId xmlns:a16="http://schemas.microsoft.com/office/drawing/2014/main" id="{85026ED7-D200-45FB-AEA8-F8FF9269FBEB}"/>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C20096E9-389B-483C-9C13-00F76BB8A7B8}"/>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10A4DFBC-6431-47A8-AAA5-35F41426DDF5}"/>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58DE82BE-18AC-4B48-8528-6D1B7D28A0CF}"/>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A7B9E0B6-552B-4F61-A0BB-DADA61461C02}"/>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283DC854-8021-4768-BAE7-0A4B7C1C8F03}"/>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58" name="Group 57">
                  <a:extLst>
                    <a:ext uri="{FF2B5EF4-FFF2-40B4-BE49-F238E27FC236}">
                      <a16:creationId xmlns:a16="http://schemas.microsoft.com/office/drawing/2014/main" id="{17548651-7991-451D-9931-9AC713EB8665}"/>
                    </a:ext>
                  </a:extLst>
                </p:cNvPr>
                <p:cNvGrpSpPr/>
                <p:nvPr/>
              </p:nvGrpSpPr>
              <p:grpSpPr>
                <a:xfrm>
                  <a:off x="2712647" y="536405"/>
                  <a:ext cx="864097" cy="1728192"/>
                  <a:chOff x="6660232" y="1988840"/>
                  <a:chExt cx="1656184" cy="4248472"/>
                </a:xfrm>
              </p:grpSpPr>
              <p:grpSp>
                <p:nvGrpSpPr>
                  <p:cNvPr id="59" name="Group 58">
                    <a:extLst>
                      <a:ext uri="{FF2B5EF4-FFF2-40B4-BE49-F238E27FC236}">
                        <a16:creationId xmlns:a16="http://schemas.microsoft.com/office/drawing/2014/main" id="{48F1323D-D574-4040-8A4E-409BACCBD571}"/>
                      </a:ext>
                    </a:extLst>
                  </p:cNvPr>
                  <p:cNvGrpSpPr/>
                  <p:nvPr/>
                </p:nvGrpSpPr>
                <p:grpSpPr>
                  <a:xfrm>
                    <a:off x="6660232" y="1988840"/>
                    <a:ext cx="1224136" cy="4248472"/>
                    <a:chOff x="611560" y="2060848"/>
                    <a:chExt cx="1224136" cy="3744416"/>
                  </a:xfrm>
                </p:grpSpPr>
                <p:sp>
                  <p:nvSpPr>
                    <p:cNvPr id="67" name="Oval 66">
                      <a:extLst>
                        <a:ext uri="{FF2B5EF4-FFF2-40B4-BE49-F238E27FC236}">
                          <a16:creationId xmlns:a16="http://schemas.microsoft.com/office/drawing/2014/main" id="{13F93214-69D6-48FB-BAA6-0B92D1646387}"/>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D5E1556E-9164-4A3C-99B7-3966929FF983}"/>
                        </a:ext>
                      </a:extLst>
                    </p:cNvPr>
                    <p:cNvCxnSpPr>
                      <a:cxnSpLocks/>
                      <a:stCxn id="67"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8AE15A-AC03-4011-A05D-ADC3A1E28383}"/>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Arc 69">
                      <a:extLst>
                        <a:ext uri="{FF2B5EF4-FFF2-40B4-BE49-F238E27FC236}">
                          <a16:creationId xmlns:a16="http://schemas.microsoft.com/office/drawing/2014/main" id="{951AF711-921A-4242-A72F-D4D5AE63548D}"/>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0" name="Oval 59">
                    <a:extLst>
                      <a:ext uri="{FF2B5EF4-FFF2-40B4-BE49-F238E27FC236}">
                        <a16:creationId xmlns:a16="http://schemas.microsoft.com/office/drawing/2014/main" id="{53A7259A-314B-4FBF-B913-6D21FA0F02D1}"/>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1" name="Oval 60">
                    <a:extLst>
                      <a:ext uri="{FF2B5EF4-FFF2-40B4-BE49-F238E27FC236}">
                        <a16:creationId xmlns:a16="http://schemas.microsoft.com/office/drawing/2014/main" id="{804162B2-EEB9-4608-A39D-906B93B1CB26}"/>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711D0DDB-F661-4E62-B962-D6EFE8B028FC}"/>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38C74194-7E16-4667-8DFC-01FF28BBFADB}"/>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A43BA7E0-4F9B-49C3-B9B5-539592350A9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5496AEBD-D96C-476C-9A25-0966E6FF4131}"/>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38152045-ACDA-432D-A63A-6D53616DF61D}"/>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111" name="Group 110">
                <a:extLst>
                  <a:ext uri="{FF2B5EF4-FFF2-40B4-BE49-F238E27FC236}">
                    <a16:creationId xmlns:a16="http://schemas.microsoft.com/office/drawing/2014/main" id="{7AACF7C3-36DB-480E-91A7-D835CDF94185}"/>
                  </a:ext>
                </a:extLst>
              </p:cNvPr>
              <p:cNvGrpSpPr/>
              <p:nvPr/>
            </p:nvGrpSpPr>
            <p:grpSpPr>
              <a:xfrm>
                <a:off x="4765591" y="980728"/>
                <a:ext cx="4006550" cy="1728192"/>
                <a:chOff x="617679" y="536405"/>
                <a:chExt cx="4006550" cy="1728192"/>
              </a:xfrm>
            </p:grpSpPr>
            <p:grpSp>
              <p:nvGrpSpPr>
                <p:cNvPr id="112" name="Group 111">
                  <a:extLst>
                    <a:ext uri="{FF2B5EF4-FFF2-40B4-BE49-F238E27FC236}">
                      <a16:creationId xmlns:a16="http://schemas.microsoft.com/office/drawing/2014/main" id="{78A6240B-B13E-4AD6-B707-1C44DB243A7B}"/>
                    </a:ext>
                  </a:extLst>
                </p:cNvPr>
                <p:cNvGrpSpPr/>
                <p:nvPr/>
              </p:nvGrpSpPr>
              <p:grpSpPr>
                <a:xfrm>
                  <a:off x="617679" y="536405"/>
                  <a:ext cx="864097" cy="1728192"/>
                  <a:chOff x="6660232" y="1988840"/>
                  <a:chExt cx="1656184" cy="4248472"/>
                </a:xfrm>
              </p:grpSpPr>
              <p:grpSp>
                <p:nvGrpSpPr>
                  <p:cNvPr id="152" name="Group 151">
                    <a:extLst>
                      <a:ext uri="{FF2B5EF4-FFF2-40B4-BE49-F238E27FC236}">
                        <a16:creationId xmlns:a16="http://schemas.microsoft.com/office/drawing/2014/main" id="{65FD6626-05D7-45D8-A1DC-590E9A05D569}"/>
                      </a:ext>
                    </a:extLst>
                  </p:cNvPr>
                  <p:cNvGrpSpPr/>
                  <p:nvPr/>
                </p:nvGrpSpPr>
                <p:grpSpPr>
                  <a:xfrm>
                    <a:off x="6660232" y="1988840"/>
                    <a:ext cx="1224136" cy="4248472"/>
                    <a:chOff x="611560" y="2060848"/>
                    <a:chExt cx="1224136" cy="3744416"/>
                  </a:xfrm>
                </p:grpSpPr>
                <p:sp>
                  <p:nvSpPr>
                    <p:cNvPr id="160" name="Oval 159">
                      <a:extLst>
                        <a:ext uri="{FF2B5EF4-FFF2-40B4-BE49-F238E27FC236}">
                          <a16:creationId xmlns:a16="http://schemas.microsoft.com/office/drawing/2014/main" id="{3F3FF640-A9F0-460D-BDA2-9EECAF569640}"/>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1" name="Straight Connector 160">
                      <a:extLst>
                        <a:ext uri="{FF2B5EF4-FFF2-40B4-BE49-F238E27FC236}">
                          <a16:creationId xmlns:a16="http://schemas.microsoft.com/office/drawing/2014/main" id="{432A1E1A-B500-43DC-BE8F-C454D4F8CF01}"/>
                        </a:ext>
                      </a:extLst>
                    </p:cNvPr>
                    <p:cNvCxnSpPr>
                      <a:cxnSpLocks/>
                      <a:stCxn id="160"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559F5D4-CB92-4A49-A591-9E95F1B0055E}"/>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Arc 162">
                      <a:extLst>
                        <a:ext uri="{FF2B5EF4-FFF2-40B4-BE49-F238E27FC236}">
                          <a16:creationId xmlns:a16="http://schemas.microsoft.com/office/drawing/2014/main" id="{792AEB4D-7C36-4722-ADFB-DD920AC3C851}"/>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53" name="Oval 152">
                    <a:extLst>
                      <a:ext uri="{FF2B5EF4-FFF2-40B4-BE49-F238E27FC236}">
                        <a16:creationId xmlns:a16="http://schemas.microsoft.com/office/drawing/2014/main" id="{973FD02B-C467-4708-9E33-4A1D0E81BF63}"/>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4" name="Oval 153">
                    <a:extLst>
                      <a:ext uri="{FF2B5EF4-FFF2-40B4-BE49-F238E27FC236}">
                        <a16:creationId xmlns:a16="http://schemas.microsoft.com/office/drawing/2014/main" id="{97EBFFB7-576A-42B5-BD68-A80F3C36D9E5}"/>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F8AF2AB6-7F9D-46D3-A6B2-F5A954BF07F1}"/>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B319A4A6-EE7C-4949-AF5F-2D458140A556}"/>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5760CD35-F6C7-4A50-9CDF-AAD4CF13F610}"/>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2CDF57AE-929A-43DA-A882-AE6A2A4F9AC4}"/>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00DF03B9-CAAA-419A-A167-FD7A3868C67C}"/>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13" name="Group 112">
                  <a:extLst>
                    <a:ext uri="{FF2B5EF4-FFF2-40B4-BE49-F238E27FC236}">
                      <a16:creationId xmlns:a16="http://schemas.microsoft.com/office/drawing/2014/main" id="{4B739250-9D15-409B-B494-85CF86F3BC76}"/>
                    </a:ext>
                  </a:extLst>
                </p:cNvPr>
                <p:cNvGrpSpPr/>
                <p:nvPr/>
              </p:nvGrpSpPr>
              <p:grpSpPr>
                <a:xfrm>
                  <a:off x="1665163" y="536405"/>
                  <a:ext cx="864097" cy="1728192"/>
                  <a:chOff x="6660232" y="1988840"/>
                  <a:chExt cx="1656184" cy="4248472"/>
                </a:xfrm>
              </p:grpSpPr>
              <p:grpSp>
                <p:nvGrpSpPr>
                  <p:cNvPr id="140" name="Group 139">
                    <a:extLst>
                      <a:ext uri="{FF2B5EF4-FFF2-40B4-BE49-F238E27FC236}">
                        <a16:creationId xmlns:a16="http://schemas.microsoft.com/office/drawing/2014/main" id="{25FD147F-E0EF-49A1-ACA0-5CEAE5944B91}"/>
                      </a:ext>
                    </a:extLst>
                  </p:cNvPr>
                  <p:cNvGrpSpPr/>
                  <p:nvPr/>
                </p:nvGrpSpPr>
                <p:grpSpPr>
                  <a:xfrm>
                    <a:off x="6660232" y="1988840"/>
                    <a:ext cx="1224136" cy="4248472"/>
                    <a:chOff x="611560" y="2060848"/>
                    <a:chExt cx="1224136" cy="3744416"/>
                  </a:xfrm>
                </p:grpSpPr>
                <p:sp>
                  <p:nvSpPr>
                    <p:cNvPr id="148" name="Oval 147">
                      <a:extLst>
                        <a:ext uri="{FF2B5EF4-FFF2-40B4-BE49-F238E27FC236}">
                          <a16:creationId xmlns:a16="http://schemas.microsoft.com/office/drawing/2014/main" id="{6506ECBE-D78E-42BC-9104-72F3C498D5F8}"/>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9" name="Straight Connector 148">
                      <a:extLst>
                        <a:ext uri="{FF2B5EF4-FFF2-40B4-BE49-F238E27FC236}">
                          <a16:creationId xmlns:a16="http://schemas.microsoft.com/office/drawing/2014/main" id="{BC17041B-255E-472C-A683-ADC0DFF6AA73}"/>
                        </a:ext>
                      </a:extLst>
                    </p:cNvPr>
                    <p:cNvCxnSpPr>
                      <a:cxnSpLocks/>
                      <a:stCxn id="14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5844BD5-BD26-4EDB-BB90-6D6E05E847C2}"/>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Arc 150">
                      <a:extLst>
                        <a:ext uri="{FF2B5EF4-FFF2-40B4-BE49-F238E27FC236}">
                          <a16:creationId xmlns:a16="http://schemas.microsoft.com/office/drawing/2014/main" id="{10EB88FD-FAB3-41E4-A2FD-6BC45BCB1BCF}"/>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41" name="Oval 140">
                    <a:extLst>
                      <a:ext uri="{FF2B5EF4-FFF2-40B4-BE49-F238E27FC236}">
                        <a16:creationId xmlns:a16="http://schemas.microsoft.com/office/drawing/2014/main" id="{97F4AF27-18A5-4169-A6ED-A8582F2F2464}"/>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2" name="Oval 141">
                    <a:extLst>
                      <a:ext uri="{FF2B5EF4-FFF2-40B4-BE49-F238E27FC236}">
                        <a16:creationId xmlns:a16="http://schemas.microsoft.com/office/drawing/2014/main" id="{CF3BCFBD-CD65-45A6-A71F-CE2347111AEB}"/>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9388C14C-70F3-4793-9760-F8D5EBA1EE62}"/>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4BF9A753-CF8E-4DC3-AEF7-7CEF1BDEFC8E}"/>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B8AAE094-D3DF-48C9-95CD-5EF672E503DB}"/>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76B02BF4-C824-4725-91F2-29A60C762AB7}"/>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99E22C57-19B5-4FCA-98B9-EBD6C1C81B9E}"/>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14" name="Group 113">
                  <a:extLst>
                    <a:ext uri="{FF2B5EF4-FFF2-40B4-BE49-F238E27FC236}">
                      <a16:creationId xmlns:a16="http://schemas.microsoft.com/office/drawing/2014/main" id="{F0846D84-02CC-4BBD-A453-240A604CE923}"/>
                    </a:ext>
                  </a:extLst>
                </p:cNvPr>
                <p:cNvGrpSpPr/>
                <p:nvPr/>
              </p:nvGrpSpPr>
              <p:grpSpPr>
                <a:xfrm>
                  <a:off x="3760132" y="536405"/>
                  <a:ext cx="864097" cy="1728192"/>
                  <a:chOff x="6660232" y="1988840"/>
                  <a:chExt cx="1656184" cy="4248472"/>
                </a:xfrm>
              </p:grpSpPr>
              <p:grpSp>
                <p:nvGrpSpPr>
                  <p:cNvPr id="128" name="Group 127">
                    <a:extLst>
                      <a:ext uri="{FF2B5EF4-FFF2-40B4-BE49-F238E27FC236}">
                        <a16:creationId xmlns:a16="http://schemas.microsoft.com/office/drawing/2014/main" id="{3B072B3D-9C04-493B-AFF6-40456E14807A}"/>
                      </a:ext>
                    </a:extLst>
                  </p:cNvPr>
                  <p:cNvGrpSpPr/>
                  <p:nvPr/>
                </p:nvGrpSpPr>
                <p:grpSpPr>
                  <a:xfrm>
                    <a:off x="6660232" y="1988840"/>
                    <a:ext cx="1224136" cy="4248472"/>
                    <a:chOff x="611560" y="2060848"/>
                    <a:chExt cx="1224136" cy="3744416"/>
                  </a:xfrm>
                </p:grpSpPr>
                <p:sp>
                  <p:nvSpPr>
                    <p:cNvPr id="136" name="Oval 135">
                      <a:extLst>
                        <a:ext uri="{FF2B5EF4-FFF2-40B4-BE49-F238E27FC236}">
                          <a16:creationId xmlns:a16="http://schemas.microsoft.com/office/drawing/2014/main" id="{7154F02E-E00B-405E-BB94-7D85AFACA4DA}"/>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7" name="Straight Connector 136">
                      <a:extLst>
                        <a:ext uri="{FF2B5EF4-FFF2-40B4-BE49-F238E27FC236}">
                          <a16:creationId xmlns:a16="http://schemas.microsoft.com/office/drawing/2014/main" id="{1646DD5B-0DAD-4E98-9461-1B49A4DB5F1E}"/>
                        </a:ext>
                      </a:extLst>
                    </p:cNvPr>
                    <p:cNvCxnSpPr>
                      <a:cxnSpLocks/>
                      <a:stCxn id="13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C6742DB-2226-4516-B22E-3A72E5E81AF8}"/>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Arc 138">
                      <a:extLst>
                        <a:ext uri="{FF2B5EF4-FFF2-40B4-BE49-F238E27FC236}">
                          <a16:creationId xmlns:a16="http://schemas.microsoft.com/office/drawing/2014/main" id="{60C558DE-5D50-4E9D-A669-9D1F195E1B59}"/>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29" name="Oval 128">
                    <a:extLst>
                      <a:ext uri="{FF2B5EF4-FFF2-40B4-BE49-F238E27FC236}">
                        <a16:creationId xmlns:a16="http://schemas.microsoft.com/office/drawing/2014/main" id="{A5E57FC5-E6DF-45FF-B538-0376634EF2EB}"/>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0" name="Oval 129">
                    <a:extLst>
                      <a:ext uri="{FF2B5EF4-FFF2-40B4-BE49-F238E27FC236}">
                        <a16:creationId xmlns:a16="http://schemas.microsoft.com/office/drawing/2014/main" id="{AA329E63-D73D-4327-B7C8-142FD978FD46}"/>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3FCDB86B-1FFC-4682-A016-1844B9284334}"/>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A1E6D916-C08A-4E4B-8F67-62FCC43D26AF}"/>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B95CAB99-D308-497F-AC79-098A2050FA2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9481961E-3D1D-4B18-9A45-45641BA1B1C1}"/>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ED7E7687-9D62-49F6-ABED-4D9D468C391D}"/>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15" name="Group 114">
                  <a:extLst>
                    <a:ext uri="{FF2B5EF4-FFF2-40B4-BE49-F238E27FC236}">
                      <a16:creationId xmlns:a16="http://schemas.microsoft.com/office/drawing/2014/main" id="{5DAFFB5B-7D69-4706-91CB-C020E663F250}"/>
                    </a:ext>
                  </a:extLst>
                </p:cNvPr>
                <p:cNvGrpSpPr/>
                <p:nvPr/>
              </p:nvGrpSpPr>
              <p:grpSpPr>
                <a:xfrm>
                  <a:off x="2712647" y="536405"/>
                  <a:ext cx="864097" cy="1728192"/>
                  <a:chOff x="6660232" y="1988840"/>
                  <a:chExt cx="1656184" cy="4248472"/>
                </a:xfrm>
              </p:grpSpPr>
              <p:grpSp>
                <p:nvGrpSpPr>
                  <p:cNvPr id="116" name="Group 115">
                    <a:extLst>
                      <a:ext uri="{FF2B5EF4-FFF2-40B4-BE49-F238E27FC236}">
                        <a16:creationId xmlns:a16="http://schemas.microsoft.com/office/drawing/2014/main" id="{B394D404-BB0B-48D6-8F16-CB89D465AABF}"/>
                      </a:ext>
                    </a:extLst>
                  </p:cNvPr>
                  <p:cNvGrpSpPr/>
                  <p:nvPr/>
                </p:nvGrpSpPr>
                <p:grpSpPr>
                  <a:xfrm>
                    <a:off x="6660232" y="1988840"/>
                    <a:ext cx="1224136" cy="4248472"/>
                    <a:chOff x="611560" y="2060848"/>
                    <a:chExt cx="1224136" cy="3744416"/>
                  </a:xfrm>
                </p:grpSpPr>
                <p:sp>
                  <p:nvSpPr>
                    <p:cNvPr id="124" name="Oval 123">
                      <a:extLst>
                        <a:ext uri="{FF2B5EF4-FFF2-40B4-BE49-F238E27FC236}">
                          <a16:creationId xmlns:a16="http://schemas.microsoft.com/office/drawing/2014/main" id="{D1DD22AA-4D00-4E39-9417-9B6DDE8E0897}"/>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5" name="Straight Connector 124">
                      <a:extLst>
                        <a:ext uri="{FF2B5EF4-FFF2-40B4-BE49-F238E27FC236}">
                          <a16:creationId xmlns:a16="http://schemas.microsoft.com/office/drawing/2014/main" id="{41FA9011-5756-4C45-9440-EA16765AEC99}"/>
                        </a:ext>
                      </a:extLst>
                    </p:cNvPr>
                    <p:cNvCxnSpPr>
                      <a:cxnSpLocks/>
                      <a:stCxn id="12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33602C8-03AA-406A-97FE-E73E46D631AC}"/>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Arc 126">
                      <a:extLst>
                        <a:ext uri="{FF2B5EF4-FFF2-40B4-BE49-F238E27FC236}">
                          <a16:creationId xmlns:a16="http://schemas.microsoft.com/office/drawing/2014/main" id="{F1711624-8FA6-46E0-824E-816E9366B018}"/>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17" name="Oval 116">
                    <a:extLst>
                      <a:ext uri="{FF2B5EF4-FFF2-40B4-BE49-F238E27FC236}">
                        <a16:creationId xmlns:a16="http://schemas.microsoft.com/office/drawing/2014/main" id="{34F13F21-1838-4D53-9312-BFF7B9149299}"/>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8" name="Oval 117">
                    <a:extLst>
                      <a:ext uri="{FF2B5EF4-FFF2-40B4-BE49-F238E27FC236}">
                        <a16:creationId xmlns:a16="http://schemas.microsoft.com/office/drawing/2014/main" id="{B626D480-C6E8-4A62-8675-633F90EB1679}"/>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DAE178CC-3827-40CD-95BA-594AD2F311CF}"/>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4E82DBD-9BB8-4A1B-BCC0-91E93F770BC5}"/>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6DB05E10-9485-4720-8908-4F39EA0A2E19}"/>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F9DD1CD1-BEAE-4354-A452-151C89EDDDB9}"/>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140D59D-61A9-451C-A271-B1B42ED8791F}"/>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grpSp>
          <p:nvGrpSpPr>
            <p:cNvPr id="165" name="Group 164">
              <a:extLst>
                <a:ext uri="{FF2B5EF4-FFF2-40B4-BE49-F238E27FC236}">
                  <a16:creationId xmlns:a16="http://schemas.microsoft.com/office/drawing/2014/main" id="{419AFC4A-1ED4-497D-A172-21D7BF68CE9F}"/>
                </a:ext>
              </a:extLst>
            </p:cNvPr>
            <p:cNvGrpSpPr/>
            <p:nvPr/>
          </p:nvGrpSpPr>
          <p:grpSpPr>
            <a:xfrm>
              <a:off x="844368" y="2302823"/>
              <a:ext cx="7455264" cy="1015431"/>
              <a:chOff x="323528" y="980728"/>
              <a:chExt cx="8448613" cy="1728192"/>
            </a:xfrm>
          </p:grpSpPr>
          <p:grpSp>
            <p:nvGrpSpPr>
              <p:cNvPr id="166" name="Group 165">
                <a:extLst>
                  <a:ext uri="{FF2B5EF4-FFF2-40B4-BE49-F238E27FC236}">
                    <a16:creationId xmlns:a16="http://schemas.microsoft.com/office/drawing/2014/main" id="{0C302C95-DFA4-4A83-8DCD-79E4FD9375DE}"/>
                  </a:ext>
                </a:extLst>
              </p:cNvPr>
              <p:cNvGrpSpPr/>
              <p:nvPr/>
            </p:nvGrpSpPr>
            <p:grpSpPr>
              <a:xfrm>
                <a:off x="323528" y="980728"/>
                <a:ext cx="4006550" cy="1728192"/>
                <a:chOff x="617679" y="536405"/>
                <a:chExt cx="4006550" cy="1728192"/>
              </a:xfrm>
            </p:grpSpPr>
            <p:grpSp>
              <p:nvGrpSpPr>
                <p:cNvPr id="220" name="Group 219">
                  <a:extLst>
                    <a:ext uri="{FF2B5EF4-FFF2-40B4-BE49-F238E27FC236}">
                      <a16:creationId xmlns:a16="http://schemas.microsoft.com/office/drawing/2014/main" id="{5A32BB6F-EA44-47D8-B5D8-96423027F10D}"/>
                    </a:ext>
                  </a:extLst>
                </p:cNvPr>
                <p:cNvGrpSpPr/>
                <p:nvPr/>
              </p:nvGrpSpPr>
              <p:grpSpPr>
                <a:xfrm>
                  <a:off x="617679" y="536405"/>
                  <a:ext cx="864097" cy="1728192"/>
                  <a:chOff x="6660232" y="1988840"/>
                  <a:chExt cx="1656184" cy="4248472"/>
                </a:xfrm>
              </p:grpSpPr>
              <p:grpSp>
                <p:nvGrpSpPr>
                  <p:cNvPr id="260" name="Group 259">
                    <a:extLst>
                      <a:ext uri="{FF2B5EF4-FFF2-40B4-BE49-F238E27FC236}">
                        <a16:creationId xmlns:a16="http://schemas.microsoft.com/office/drawing/2014/main" id="{96E023BD-5A2B-4369-8AF1-BC0182421E92}"/>
                      </a:ext>
                    </a:extLst>
                  </p:cNvPr>
                  <p:cNvGrpSpPr/>
                  <p:nvPr/>
                </p:nvGrpSpPr>
                <p:grpSpPr>
                  <a:xfrm>
                    <a:off x="6660232" y="1988840"/>
                    <a:ext cx="1224136" cy="4248472"/>
                    <a:chOff x="611560" y="2060848"/>
                    <a:chExt cx="1224136" cy="3744416"/>
                  </a:xfrm>
                </p:grpSpPr>
                <p:sp>
                  <p:nvSpPr>
                    <p:cNvPr id="268" name="Oval 267">
                      <a:extLst>
                        <a:ext uri="{FF2B5EF4-FFF2-40B4-BE49-F238E27FC236}">
                          <a16:creationId xmlns:a16="http://schemas.microsoft.com/office/drawing/2014/main" id="{80089E17-3EB2-4C20-AAA9-19623B9643E0}"/>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9" name="Straight Connector 268">
                      <a:extLst>
                        <a:ext uri="{FF2B5EF4-FFF2-40B4-BE49-F238E27FC236}">
                          <a16:creationId xmlns:a16="http://schemas.microsoft.com/office/drawing/2014/main" id="{DE5810FD-ECE5-48A7-8887-1CE3C1DDED63}"/>
                        </a:ext>
                      </a:extLst>
                    </p:cNvPr>
                    <p:cNvCxnSpPr>
                      <a:cxnSpLocks/>
                      <a:stCxn id="268"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275CE456-B7B4-40BF-BC70-E3D202A01A20}"/>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Arc 270">
                      <a:extLst>
                        <a:ext uri="{FF2B5EF4-FFF2-40B4-BE49-F238E27FC236}">
                          <a16:creationId xmlns:a16="http://schemas.microsoft.com/office/drawing/2014/main" id="{76AECF29-3B00-4752-9375-CC809D78C09B}"/>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61" name="Oval 260">
                    <a:extLst>
                      <a:ext uri="{FF2B5EF4-FFF2-40B4-BE49-F238E27FC236}">
                        <a16:creationId xmlns:a16="http://schemas.microsoft.com/office/drawing/2014/main" id="{FBD9FFE6-0E41-4351-99BB-34C0E8DF730D}"/>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2" name="Oval 261">
                    <a:extLst>
                      <a:ext uri="{FF2B5EF4-FFF2-40B4-BE49-F238E27FC236}">
                        <a16:creationId xmlns:a16="http://schemas.microsoft.com/office/drawing/2014/main" id="{9530FBE1-AD29-43A0-86D2-80C1400CB2ED}"/>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9824D9A8-ACBE-438B-83F3-AA3D00592F30}"/>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7357B7E1-8D14-4982-A91C-0B5D2585DF4F}"/>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55133230-86D5-4FE0-8E38-14D6E8F54CDA}"/>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FB2968D7-259C-4519-AD0F-D6F87C0A8B96}"/>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78074C1C-A094-4B93-A618-83E58BD6E6C0}"/>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21" name="Group 220">
                  <a:extLst>
                    <a:ext uri="{FF2B5EF4-FFF2-40B4-BE49-F238E27FC236}">
                      <a16:creationId xmlns:a16="http://schemas.microsoft.com/office/drawing/2014/main" id="{BBCCC1FE-B8CF-4955-A224-EDC60730FC06}"/>
                    </a:ext>
                  </a:extLst>
                </p:cNvPr>
                <p:cNvGrpSpPr/>
                <p:nvPr/>
              </p:nvGrpSpPr>
              <p:grpSpPr>
                <a:xfrm>
                  <a:off x="1665163" y="536405"/>
                  <a:ext cx="864097" cy="1728192"/>
                  <a:chOff x="6660232" y="1988840"/>
                  <a:chExt cx="1656184" cy="4248472"/>
                </a:xfrm>
              </p:grpSpPr>
              <p:grpSp>
                <p:nvGrpSpPr>
                  <p:cNvPr id="248" name="Group 247">
                    <a:extLst>
                      <a:ext uri="{FF2B5EF4-FFF2-40B4-BE49-F238E27FC236}">
                        <a16:creationId xmlns:a16="http://schemas.microsoft.com/office/drawing/2014/main" id="{C2A27541-CC09-4214-9D18-344938CB4DED}"/>
                      </a:ext>
                    </a:extLst>
                  </p:cNvPr>
                  <p:cNvGrpSpPr/>
                  <p:nvPr/>
                </p:nvGrpSpPr>
                <p:grpSpPr>
                  <a:xfrm>
                    <a:off x="6660232" y="1988840"/>
                    <a:ext cx="1224136" cy="4248472"/>
                    <a:chOff x="611560" y="2060848"/>
                    <a:chExt cx="1224136" cy="3744416"/>
                  </a:xfrm>
                </p:grpSpPr>
                <p:sp>
                  <p:nvSpPr>
                    <p:cNvPr id="256" name="Oval 255">
                      <a:extLst>
                        <a:ext uri="{FF2B5EF4-FFF2-40B4-BE49-F238E27FC236}">
                          <a16:creationId xmlns:a16="http://schemas.microsoft.com/office/drawing/2014/main" id="{3F6BF518-A095-44C2-BD8A-C11002D99BA8}"/>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7" name="Straight Connector 256">
                      <a:extLst>
                        <a:ext uri="{FF2B5EF4-FFF2-40B4-BE49-F238E27FC236}">
                          <a16:creationId xmlns:a16="http://schemas.microsoft.com/office/drawing/2014/main" id="{542347A8-46BB-4BFA-BD66-420F886AA77C}"/>
                        </a:ext>
                      </a:extLst>
                    </p:cNvPr>
                    <p:cNvCxnSpPr>
                      <a:cxnSpLocks/>
                      <a:stCxn id="25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0D0F82CE-BE9E-46AC-B0A5-2153358419C5}"/>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Arc 258">
                      <a:extLst>
                        <a:ext uri="{FF2B5EF4-FFF2-40B4-BE49-F238E27FC236}">
                          <a16:creationId xmlns:a16="http://schemas.microsoft.com/office/drawing/2014/main" id="{4584FE29-3062-40DC-BFEB-FB16D1AD09E9}"/>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49" name="Oval 248">
                    <a:extLst>
                      <a:ext uri="{FF2B5EF4-FFF2-40B4-BE49-F238E27FC236}">
                        <a16:creationId xmlns:a16="http://schemas.microsoft.com/office/drawing/2014/main" id="{29BE38E4-CB46-48B8-8C8D-E2304A7D4D5D}"/>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0" name="Oval 249">
                    <a:extLst>
                      <a:ext uri="{FF2B5EF4-FFF2-40B4-BE49-F238E27FC236}">
                        <a16:creationId xmlns:a16="http://schemas.microsoft.com/office/drawing/2014/main" id="{BB404BE5-7FE7-4B4A-BA0F-44C7847460B6}"/>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394B87EA-0FDC-47B0-9597-44E4DD56F445}"/>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9B4261EA-248E-471C-9DC8-479918CF42BA}"/>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3EDD95C7-749B-4E44-A99D-35931F3260B5}"/>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EA75DBF8-AF99-45F7-AD35-014C142DC7EA}"/>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62493617-016E-451B-AE67-FB589EAC43D2}"/>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22" name="Group 221">
                  <a:extLst>
                    <a:ext uri="{FF2B5EF4-FFF2-40B4-BE49-F238E27FC236}">
                      <a16:creationId xmlns:a16="http://schemas.microsoft.com/office/drawing/2014/main" id="{2B3199EC-11DE-4BD7-8034-B016B431720B}"/>
                    </a:ext>
                  </a:extLst>
                </p:cNvPr>
                <p:cNvGrpSpPr/>
                <p:nvPr/>
              </p:nvGrpSpPr>
              <p:grpSpPr>
                <a:xfrm>
                  <a:off x="3760132" y="536405"/>
                  <a:ext cx="864097" cy="1728192"/>
                  <a:chOff x="6660232" y="1988840"/>
                  <a:chExt cx="1656184" cy="4248472"/>
                </a:xfrm>
              </p:grpSpPr>
              <p:grpSp>
                <p:nvGrpSpPr>
                  <p:cNvPr id="236" name="Group 235">
                    <a:extLst>
                      <a:ext uri="{FF2B5EF4-FFF2-40B4-BE49-F238E27FC236}">
                        <a16:creationId xmlns:a16="http://schemas.microsoft.com/office/drawing/2014/main" id="{C983C229-89A0-430F-99A0-929A041685F6}"/>
                      </a:ext>
                    </a:extLst>
                  </p:cNvPr>
                  <p:cNvGrpSpPr/>
                  <p:nvPr/>
                </p:nvGrpSpPr>
                <p:grpSpPr>
                  <a:xfrm>
                    <a:off x="6660232" y="1988840"/>
                    <a:ext cx="1224136" cy="4248472"/>
                    <a:chOff x="611560" y="2060848"/>
                    <a:chExt cx="1224136" cy="3744416"/>
                  </a:xfrm>
                </p:grpSpPr>
                <p:sp>
                  <p:nvSpPr>
                    <p:cNvPr id="244" name="Oval 243">
                      <a:extLst>
                        <a:ext uri="{FF2B5EF4-FFF2-40B4-BE49-F238E27FC236}">
                          <a16:creationId xmlns:a16="http://schemas.microsoft.com/office/drawing/2014/main" id="{1FA349AC-94D8-496D-A2CB-09FDC09F6EB4}"/>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5" name="Straight Connector 244">
                      <a:extLst>
                        <a:ext uri="{FF2B5EF4-FFF2-40B4-BE49-F238E27FC236}">
                          <a16:creationId xmlns:a16="http://schemas.microsoft.com/office/drawing/2014/main" id="{5D135841-83BF-4EEA-9204-6E5F801E971D}"/>
                        </a:ext>
                      </a:extLst>
                    </p:cNvPr>
                    <p:cNvCxnSpPr>
                      <a:cxnSpLocks/>
                      <a:stCxn id="24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FE6FDA56-C787-4A4D-BDCE-F4C4E4798468}"/>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Arc 246">
                      <a:extLst>
                        <a:ext uri="{FF2B5EF4-FFF2-40B4-BE49-F238E27FC236}">
                          <a16:creationId xmlns:a16="http://schemas.microsoft.com/office/drawing/2014/main" id="{D771393D-320F-4A07-A710-9CC8A797CE19}"/>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37" name="Oval 236">
                    <a:extLst>
                      <a:ext uri="{FF2B5EF4-FFF2-40B4-BE49-F238E27FC236}">
                        <a16:creationId xmlns:a16="http://schemas.microsoft.com/office/drawing/2014/main" id="{416FAC21-7ED1-4C89-9E69-36418EBB0C30}"/>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8" name="Oval 237">
                    <a:extLst>
                      <a:ext uri="{FF2B5EF4-FFF2-40B4-BE49-F238E27FC236}">
                        <a16:creationId xmlns:a16="http://schemas.microsoft.com/office/drawing/2014/main" id="{812AE87B-7A3E-4492-9646-FEF6161E0EC9}"/>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6F296922-A261-4587-A2F2-738284DF7464}"/>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61ABE3D2-261E-4DF6-90DA-54C8337ADA8F}"/>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E35F3F80-D94A-4209-B88A-324A2F196479}"/>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a:extLst>
                      <a:ext uri="{FF2B5EF4-FFF2-40B4-BE49-F238E27FC236}">
                        <a16:creationId xmlns:a16="http://schemas.microsoft.com/office/drawing/2014/main" id="{F89939AE-47EC-4ACA-8E3C-767B30A45CC6}"/>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8E01BCB2-3F13-45E7-B1CE-C966CE0BC8B1}"/>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23" name="Group 222">
                  <a:extLst>
                    <a:ext uri="{FF2B5EF4-FFF2-40B4-BE49-F238E27FC236}">
                      <a16:creationId xmlns:a16="http://schemas.microsoft.com/office/drawing/2014/main" id="{C6D30B42-C9C6-4733-9695-E290F07D8451}"/>
                    </a:ext>
                  </a:extLst>
                </p:cNvPr>
                <p:cNvGrpSpPr/>
                <p:nvPr/>
              </p:nvGrpSpPr>
              <p:grpSpPr>
                <a:xfrm>
                  <a:off x="2712647" y="536405"/>
                  <a:ext cx="864097" cy="1728192"/>
                  <a:chOff x="6660232" y="1988840"/>
                  <a:chExt cx="1656184" cy="4248472"/>
                </a:xfrm>
              </p:grpSpPr>
              <p:grpSp>
                <p:nvGrpSpPr>
                  <p:cNvPr id="224" name="Group 223">
                    <a:extLst>
                      <a:ext uri="{FF2B5EF4-FFF2-40B4-BE49-F238E27FC236}">
                        <a16:creationId xmlns:a16="http://schemas.microsoft.com/office/drawing/2014/main" id="{990AE650-FA28-471F-99F4-6E5C62550C8D}"/>
                      </a:ext>
                    </a:extLst>
                  </p:cNvPr>
                  <p:cNvGrpSpPr/>
                  <p:nvPr/>
                </p:nvGrpSpPr>
                <p:grpSpPr>
                  <a:xfrm>
                    <a:off x="6660232" y="1988840"/>
                    <a:ext cx="1224136" cy="4248472"/>
                    <a:chOff x="611560" y="2060848"/>
                    <a:chExt cx="1224136" cy="3744416"/>
                  </a:xfrm>
                </p:grpSpPr>
                <p:sp>
                  <p:nvSpPr>
                    <p:cNvPr id="232" name="Oval 231">
                      <a:extLst>
                        <a:ext uri="{FF2B5EF4-FFF2-40B4-BE49-F238E27FC236}">
                          <a16:creationId xmlns:a16="http://schemas.microsoft.com/office/drawing/2014/main" id="{95A7CDA4-358E-48F5-9CD6-346D802095C2}"/>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3" name="Straight Connector 232">
                      <a:extLst>
                        <a:ext uri="{FF2B5EF4-FFF2-40B4-BE49-F238E27FC236}">
                          <a16:creationId xmlns:a16="http://schemas.microsoft.com/office/drawing/2014/main" id="{2906FDBF-DA14-44E8-B5C7-7154F5823062}"/>
                        </a:ext>
                      </a:extLst>
                    </p:cNvPr>
                    <p:cNvCxnSpPr>
                      <a:cxnSpLocks/>
                      <a:stCxn id="23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8865100-FB7E-4D0A-86DE-B1D621B9DDF4}"/>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Arc 234">
                      <a:extLst>
                        <a:ext uri="{FF2B5EF4-FFF2-40B4-BE49-F238E27FC236}">
                          <a16:creationId xmlns:a16="http://schemas.microsoft.com/office/drawing/2014/main" id="{1215E824-C01A-42BE-A123-1AA2B46BB37E}"/>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25" name="Oval 224">
                    <a:extLst>
                      <a:ext uri="{FF2B5EF4-FFF2-40B4-BE49-F238E27FC236}">
                        <a16:creationId xmlns:a16="http://schemas.microsoft.com/office/drawing/2014/main" id="{BBAF7B4E-8959-4CA9-B45B-BBD10466D8E6}"/>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6" name="Oval 225">
                    <a:extLst>
                      <a:ext uri="{FF2B5EF4-FFF2-40B4-BE49-F238E27FC236}">
                        <a16:creationId xmlns:a16="http://schemas.microsoft.com/office/drawing/2014/main" id="{39B252E3-0C75-43F5-8DD9-77EFA18E62B1}"/>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0837561A-DF02-420D-9F77-7FA55F3CFAF5}"/>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a:extLst>
                      <a:ext uri="{FF2B5EF4-FFF2-40B4-BE49-F238E27FC236}">
                        <a16:creationId xmlns:a16="http://schemas.microsoft.com/office/drawing/2014/main" id="{F445C967-CFC8-4FBA-9CC7-0DD9AA0AA350}"/>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a:extLst>
                      <a:ext uri="{FF2B5EF4-FFF2-40B4-BE49-F238E27FC236}">
                        <a16:creationId xmlns:a16="http://schemas.microsoft.com/office/drawing/2014/main" id="{F9190D62-12B5-4A0B-80A5-B90C981B389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DDE35CBE-F68C-4013-95DA-91F13A610889}"/>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D45C1CF3-752D-433B-ADA4-A8BD888C81C9}"/>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nvGrpSpPr>
              <p:cNvPr id="167" name="Group 166">
                <a:extLst>
                  <a:ext uri="{FF2B5EF4-FFF2-40B4-BE49-F238E27FC236}">
                    <a16:creationId xmlns:a16="http://schemas.microsoft.com/office/drawing/2014/main" id="{7F5A7982-D1AF-433C-B72C-D3620D3C9E06}"/>
                  </a:ext>
                </a:extLst>
              </p:cNvPr>
              <p:cNvGrpSpPr/>
              <p:nvPr/>
            </p:nvGrpSpPr>
            <p:grpSpPr>
              <a:xfrm>
                <a:off x="4765591" y="980728"/>
                <a:ext cx="4006550" cy="1728192"/>
                <a:chOff x="617679" y="536405"/>
                <a:chExt cx="4006550" cy="1728192"/>
              </a:xfrm>
            </p:grpSpPr>
            <p:grpSp>
              <p:nvGrpSpPr>
                <p:cNvPr id="168" name="Group 167">
                  <a:extLst>
                    <a:ext uri="{FF2B5EF4-FFF2-40B4-BE49-F238E27FC236}">
                      <a16:creationId xmlns:a16="http://schemas.microsoft.com/office/drawing/2014/main" id="{9596C1EA-7236-462B-860E-F3B50091BF52}"/>
                    </a:ext>
                  </a:extLst>
                </p:cNvPr>
                <p:cNvGrpSpPr/>
                <p:nvPr/>
              </p:nvGrpSpPr>
              <p:grpSpPr>
                <a:xfrm>
                  <a:off x="617679" y="536405"/>
                  <a:ext cx="864097" cy="1728192"/>
                  <a:chOff x="6660232" y="1988840"/>
                  <a:chExt cx="1656184" cy="4248472"/>
                </a:xfrm>
              </p:grpSpPr>
              <p:grpSp>
                <p:nvGrpSpPr>
                  <p:cNvPr id="208" name="Group 207">
                    <a:extLst>
                      <a:ext uri="{FF2B5EF4-FFF2-40B4-BE49-F238E27FC236}">
                        <a16:creationId xmlns:a16="http://schemas.microsoft.com/office/drawing/2014/main" id="{73CEE569-CC03-472C-B1FA-9874CB8EC4AB}"/>
                      </a:ext>
                    </a:extLst>
                  </p:cNvPr>
                  <p:cNvGrpSpPr/>
                  <p:nvPr/>
                </p:nvGrpSpPr>
                <p:grpSpPr>
                  <a:xfrm>
                    <a:off x="6660232" y="1988840"/>
                    <a:ext cx="1224136" cy="4248472"/>
                    <a:chOff x="611560" y="2060848"/>
                    <a:chExt cx="1224136" cy="3744416"/>
                  </a:xfrm>
                </p:grpSpPr>
                <p:sp>
                  <p:nvSpPr>
                    <p:cNvPr id="216" name="Oval 215">
                      <a:extLst>
                        <a:ext uri="{FF2B5EF4-FFF2-40B4-BE49-F238E27FC236}">
                          <a16:creationId xmlns:a16="http://schemas.microsoft.com/office/drawing/2014/main" id="{6CCCF65C-46B2-4225-9DE3-3C566B7870DF}"/>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7" name="Straight Connector 216">
                      <a:extLst>
                        <a:ext uri="{FF2B5EF4-FFF2-40B4-BE49-F238E27FC236}">
                          <a16:creationId xmlns:a16="http://schemas.microsoft.com/office/drawing/2014/main" id="{B81176AF-554D-4588-A538-012A1EC015E7}"/>
                        </a:ext>
                      </a:extLst>
                    </p:cNvPr>
                    <p:cNvCxnSpPr>
                      <a:cxnSpLocks/>
                      <a:stCxn id="21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EA2A69D-5838-4908-9FD6-BC3036145845}"/>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Arc 218">
                      <a:extLst>
                        <a:ext uri="{FF2B5EF4-FFF2-40B4-BE49-F238E27FC236}">
                          <a16:creationId xmlns:a16="http://schemas.microsoft.com/office/drawing/2014/main" id="{FD151251-537D-4FD3-ADDD-8226E8FE871E}"/>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09" name="Oval 208">
                    <a:extLst>
                      <a:ext uri="{FF2B5EF4-FFF2-40B4-BE49-F238E27FC236}">
                        <a16:creationId xmlns:a16="http://schemas.microsoft.com/office/drawing/2014/main" id="{90BF8890-47CB-4E55-B463-628776059CC6}"/>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0" name="Oval 209">
                    <a:extLst>
                      <a:ext uri="{FF2B5EF4-FFF2-40B4-BE49-F238E27FC236}">
                        <a16:creationId xmlns:a16="http://schemas.microsoft.com/office/drawing/2014/main" id="{96720DF1-0E9C-4CDF-BDA2-301CBC4923A3}"/>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4A548BF5-FC7B-48B4-954F-D403E52222EB}"/>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2D8AE11D-BE89-4C46-8E9C-E9838253581B}"/>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03048BC6-C6D2-47C4-85BB-464BE2E734B2}"/>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00996CD5-D056-49E0-BB06-0FFB0BEFF43A}"/>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2B450021-24BC-489D-AFFC-D972C028D814}"/>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69" name="Group 168">
                  <a:extLst>
                    <a:ext uri="{FF2B5EF4-FFF2-40B4-BE49-F238E27FC236}">
                      <a16:creationId xmlns:a16="http://schemas.microsoft.com/office/drawing/2014/main" id="{E22ECE59-BA87-4E06-B002-4386EEB65F84}"/>
                    </a:ext>
                  </a:extLst>
                </p:cNvPr>
                <p:cNvGrpSpPr/>
                <p:nvPr/>
              </p:nvGrpSpPr>
              <p:grpSpPr>
                <a:xfrm>
                  <a:off x="1665163" y="536405"/>
                  <a:ext cx="864097" cy="1728192"/>
                  <a:chOff x="6660232" y="1988840"/>
                  <a:chExt cx="1656184" cy="4248472"/>
                </a:xfrm>
              </p:grpSpPr>
              <p:grpSp>
                <p:nvGrpSpPr>
                  <p:cNvPr id="196" name="Group 195">
                    <a:extLst>
                      <a:ext uri="{FF2B5EF4-FFF2-40B4-BE49-F238E27FC236}">
                        <a16:creationId xmlns:a16="http://schemas.microsoft.com/office/drawing/2014/main" id="{0CFFDD6C-EF06-4DFA-B621-3CDE24B81D3E}"/>
                      </a:ext>
                    </a:extLst>
                  </p:cNvPr>
                  <p:cNvGrpSpPr/>
                  <p:nvPr/>
                </p:nvGrpSpPr>
                <p:grpSpPr>
                  <a:xfrm>
                    <a:off x="6660232" y="1988840"/>
                    <a:ext cx="1224136" cy="4248472"/>
                    <a:chOff x="611560" y="2060848"/>
                    <a:chExt cx="1224136" cy="3744416"/>
                  </a:xfrm>
                </p:grpSpPr>
                <p:sp>
                  <p:nvSpPr>
                    <p:cNvPr id="204" name="Oval 203">
                      <a:extLst>
                        <a:ext uri="{FF2B5EF4-FFF2-40B4-BE49-F238E27FC236}">
                          <a16:creationId xmlns:a16="http://schemas.microsoft.com/office/drawing/2014/main" id="{B2B7EFAB-0F41-4C07-AE54-FB4E302D57EB}"/>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5" name="Straight Connector 204">
                      <a:extLst>
                        <a:ext uri="{FF2B5EF4-FFF2-40B4-BE49-F238E27FC236}">
                          <a16:creationId xmlns:a16="http://schemas.microsoft.com/office/drawing/2014/main" id="{52EA4745-59B0-4248-BF06-FE132F297509}"/>
                        </a:ext>
                      </a:extLst>
                    </p:cNvPr>
                    <p:cNvCxnSpPr>
                      <a:cxnSpLocks/>
                      <a:stCxn id="204"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FBAA9FF-A8A4-4936-A08B-D4AB51216C65}"/>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Arc 206">
                      <a:extLst>
                        <a:ext uri="{FF2B5EF4-FFF2-40B4-BE49-F238E27FC236}">
                          <a16:creationId xmlns:a16="http://schemas.microsoft.com/office/drawing/2014/main" id="{BEEEF71A-B4DE-438B-87DC-5A3C7EA0AECE}"/>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97" name="Oval 196">
                    <a:extLst>
                      <a:ext uri="{FF2B5EF4-FFF2-40B4-BE49-F238E27FC236}">
                        <a16:creationId xmlns:a16="http://schemas.microsoft.com/office/drawing/2014/main" id="{EC1A1B02-D00F-46A5-AB22-ACFF433F3864}"/>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8" name="Oval 197">
                    <a:extLst>
                      <a:ext uri="{FF2B5EF4-FFF2-40B4-BE49-F238E27FC236}">
                        <a16:creationId xmlns:a16="http://schemas.microsoft.com/office/drawing/2014/main" id="{B9D9E3F3-36A3-4958-BC47-AA36ED9C6E1F}"/>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B99E56D5-E598-4CCE-88C9-ABF41C937261}"/>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84F28A3F-B2DE-4242-9929-C346B6AAE0A3}"/>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0D97A96D-CB3D-4000-B750-6A91A190247A}"/>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543B9601-F747-482D-A8F7-443D75538103}"/>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5C374E90-C30E-4111-820C-3CE8CB31E458}"/>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70" name="Group 169">
                  <a:extLst>
                    <a:ext uri="{FF2B5EF4-FFF2-40B4-BE49-F238E27FC236}">
                      <a16:creationId xmlns:a16="http://schemas.microsoft.com/office/drawing/2014/main" id="{A10A8FF1-6FBD-42C7-AF19-18E0AB58BF64}"/>
                    </a:ext>
                  </a:extLst>
                </p:cNvPr>
                <p:cNvGrpSpPr/>
                <p:nvPr/>
              </p:nvGrpSpPr>
              <p:grpSpPr>
                <a:xfrm>
                  <a:off x="3760132" y="536405"/>
                  <a:ext cx="864097" cy="1728192"/>
                  <a:chOff x="6660232" y="1988840"/>
                  <a:chExt cx="1656184" cy="4248472"/>
                </a:xfrm>
              </p:grpSpPr>
              <p:grpSp>
                <p:nvGrpSpPr>
                  <p:cNvPr id="184" name="Group 183">
                    <a:extLst>
                      <a:ext uri="{FF2B5EF4-FFF2-40B4-BE49-F238E27FC236}">
                        <a16:creationId xmlns:a16="http://schemas.microsoft.com/office/drawing/2014/main" id="{D9AD1D4B-031D-4268-888D-16B758D64272}"/>
                      </a:ext>
                    </a:extLst>
                  </p:cNvPr>
                  <p:cNvGrpSpPr/>
                  <p:nvPr/>
                </p:nvGrpSpPr>
                <p:grpSpPr>
                  <a:xfrm>
                    <a:off x="6660232" y="1988840"/>
                    <a:ext cx="1224136" cy="4248472"/>
                    <a:chOff x="611560" y="2060848"/>
                    <a:chExt cx="1224136" cy="3744416"/>
                  </a:xfrm>
                </p:grpSpPr>
                <p:sp>
                  <p:nvSpPr>
                    <p:cNvPr id="192" name="Oval 191">
                      <a:extLst>
                        <a:ext uri="{FF2B5EF4-FFF2-40B4-BE49-F238E27FC236}">
                          <a16:creationId xmlns:a16="http://schemas.microsoft.com/office/drawing/2014/main" id="{6922812A-90A6-41FD-BF84-02ADDF98C215}"/>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3" name="Straight Connector 192">
                      <a:extLst>
                        <a:ext uri="{FF2B5EF4-FFF2-40B4-BE49-F238E27FC236}">
                          <a16:creationId xmlns:a16="http://schemas.microsoft.com/office/drawing/2014/main" id="{AAD6AF56-7257-4EDA-B6EF-74260E1ACFE9}"/>
                        </a:ext>
                      </a:extLst>
                    </p:cNvPr>
                    <p:cNvCxnSpPr>
                      <a:cxnSpLocks/>
                      <a:stCxn id="192"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7D8DF20-5925-4A50-B1FD-005B9BF1A795}"/>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Arc 194">
                      <a:extLst>
                        <a:ext uri="{FF2B5EF4-FFF2-40B4-BE49-F238E27FC236}">
                          <a16:creationId xmlns:a16="http://schemas.microsoft.com/office/drawing/2014/main" id="{4F3E8058-347C-4775-BDA1-207BF97A42EF}"/>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85" name="Oval 184">
                    <a:extLst>
                      <a:ext uri="{FF2B5EF4-FFF2-40B4-BE49-F238E27FC236}">
                        <a16:creationId xmlns:a16="http://schemas.microsoft.com/office/drawing/2014/main" id="{4540C6FE-A3CA-4F5C-95B2-F87576989E2E}"/>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6" name="Oval 185">
                    <a:extLst>
                      <a:ext uri="{FF2B5EF4-FFF2-40B4-BE49-F238E27FC236}">
                        <a16:creationId xmlns:a16="http://schemas.microsoft.com/office/drawing/2014/main" id="{1421077A-20BB-4880-AE00-BC7BAE4888BE}"/>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D398F5ED-4C1A-40CA-9B3E-F741364BCD05}"/>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F39B0C3A-046B-45A0-ABC6-7C43CBFE006B}"/>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30D0207C-00DD-46B5-ADD0-A11613B7EAF3}"/>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0F86E0B1-48E1-4472-AC54-31FA09BCFFB9}"/>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A0C65058-CACB-41AB-8AA9-D73C2FA01C25}"/>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171" name="Group 170">
                  <a:extLst>
                    <a:ext uri="{FF2B5EF4-FFF2-40B4-BE49-F238E27FC236}">
                      <a16:creationId xmlns:a16="http://schemas.microsoft.com/office/drawing/2014/main" id="{8078C29B-17DA-4AE1-B7E5-B6EF0935973F}"/>
                    </a:ext>
                  </a:extLst>
                </p:cNvPr>
                <p:cNvGrpSpPr/>
                <p:nvPr/>
              </p:nvGrpSpPr>
              <p:grpSpPr>
                <a:xfrm>
                  <a:off x="2712647" y="536405"/>
                  <a:ext cx="864097" cy="1728192"/>
                  <a:chOff x="6660232" y="1988840"/>
                  <a:chExt cx="1656184" cy="4248472"/>
                </a:xfrm>
              </p:grpSpPr>
              <p:grpSp>
                <p:nvGrpSpPr>
                  <p:cNvPr id="172" name="Group 171">
                    <a:extLst>
                      <a:ext uri="{FF2B5EF4-FFF2-40B4-BE49-F238E27FC236}">
                        <a16:creationId xmlns:a16="http://schemas.microsoft.com/office/drawing/2014/main" id="{E4662EC2-DAD0-4172-9BBB-2CF2982A68ED}"/>
                      </a:ext>
                    </a:extLst>
                  </p:cNvPr>
                  <p:cNvGrpSpPr/>
                  <p:nvPr/>
                </p:nvGrpSpPr>
                <p:grpSpPr>
                  <a:xfrm>
                    <a:off x="6660232" y="1988840"/>
                    <a:ext cx="1224136" cy="4248472"/>
                    <a:chOff x="611560" y="2060848"/>
                    <a:chExt cx="1224136" cy="3744416"/>
                  </a:xfrm>
                </p:grpSpPr>
                <p:sp>
                  <p:nvSpPr>
                    <p:cNvPr id="180" name="Oval 179">
                      <a:extLst>
                        <a:ext uri="{FF2B5EF4-FFF2-40B4-BE49-F238E27FC236}">
                          <a16:creationId xmlns:a16="http://schemas.microsoft.com/office/drawing/2014/main" id="{E6DC7044-A41A-415C-ABA7-CD4D61F10E28}"/>
                        </a:ext>
                      </a:extLst>
                    </p:cNvPr>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1" name="Straight Connector 180">
                      <a:extLst>
                        <a:ext uri="{FF2B5EF4-FFF2-40B4-BE49-F238E27FC236}">
                          <a16:creationId xmlns:a16="http://schemas.microsoft.com/office/drawing/2014/main" id="{8636150C-7050-451C-9EF5-FE09A0DDF711}"/>
                        </a:ext>
                      </a:extLst>
                    </p:cNvPr>
                    <p:cNvCxnSpPr>
                      <a:cxnSpLocks/>
                      <a:stCxn id="180"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635AABF-7421-4655-8119-38206BBC1D24}"/>
                        </a:ext>
                      </a:extLst>
                    </p:cNvPr>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Arc 182">
                      <a:extLst>
                        <a:ext uri="{FF2B5EF4-FFF2-40B4-BE49-F238E27FC236}">
                          <a16:creationId xmlns:a16="http://schemas.microsoft.com/office/drawing/2014/main" id="{856869C0-FE99-41E4-823A-E663EEC03CF7}"/>
                        </a:ext>
                      </a:extLst>
                    </p:cNvPr>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73" name="Oval 172">
                    <a:extLst>
                      <a:ext uri="{FF2B5EF4-FFF2-40B4-BE49-F238E27FC236}">
                        <a16:creationId xmlns:a16="http://schemas.microsoft.com/office/drawing/2014/main" id="{8D2CB779-07A4-4167-94F3-784934AA4557}"/>
                      </a:ext>
                    </a:extLst>
                  </p:cNvPr>
                  <p:cNvSpPr/>
                  <p:nvPr/>
                </p:nvSpPr>
                <p:spPr>
                  <a:xfrm>
                    <a:off x="7046143" y="25649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4" name="Oval 173">
                    <a:extLst>
                      <a:ext uri="{FF2B5EF4-FFF2-40B4-BE49-F238E27FC236}">
                        <a16:creationId xmlns:a16="http://schemas.microsoft.com/office/drawing/2014/main" id="{955029D5-F8BB-420F-8B8B-3E7B04860D6C}"/>
                      </a:ext>
                    </a:extLst>
                  </p:cNvPr>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4AA00F34-40B6-4BA2-82E6-E1DA63997C6B}"/>
                      </a:ext>
                    </a:extLst>
                  </p:cNvPr>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7F2BAA21-68AB-426A-A975-1A4F7FBE5D72}"/>
                      </a:ext>
                    </a:extLst>
                  </p:cNvPr>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6298D122-2F09-48AE-86A1-80F379B73710}"/>
                      </a:ext>
                    </a:extLst>
                  </p:cNvPr>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DE18FF80-39D0-4194-B12F-475D09AAD938}"/>
                      </a:ext>
                    </a:extLst>
                  </p:cNvPr>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44761DDD-8465-459F-AA07-D1ECF053F819}"/>
                      </a:ext>
                    </a:extLst>
                  </p:cNvPr>
                  <p:cNvSpPr/>
                  <p:nvPr/>
                </p:nvSpPr>
                <p:spPr>
                  <a:xfrm>
                    <a:off x="7884368" y="257616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grpSp>
      </p:grpSp>
      <p:pic>
        <p:nvPicPr>
          <p:cNvPr id="273" name="Content Placeholder 4">
            <a:extLst>
              <a:ext uri="{FF2B5EF4-FFF2-40B4-BE49-F238E27FC236}">
                <a16:creationId xmlns:a16="http://schemas.microsoft.com/office/drawing/2014/main" id="{D05C4992-9DA2-44DC-A0C4-200FDE91A1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366188" y="5155099"/>
            <a:ext cx="8363272" cy="1015430"/>
          </a:xfrm>
          <a:prstGeom prst="rect">
            <a:avLst/>
          </a:prstGeom>
        </p:spPr>
      </p:pic>
    </p:spTree>
    <p:extLst>
      <p:ext uri="{BB962C8B-B14F-4D97-AF65-F5344CB8AC3E}">
        <p14:creationId xmlns:p14="http://schemas.microsoft.com/office/powerpoint/2010/main" val="3582449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0C182F-CA80-4C11-B6CF-A62F3B09E317}"/>
              </a:ext>
            </a:extLst>
          </p:cNvPr>
          <p:cNvSpPr>
            <a:spLocks noGrp="1"/>
          </p:cNvSpPr>
          <p:nvPr>
            <p:ph type="ftr" sz="quarter" idx="11"/>
          </p:nvPr>
        </p:nvSpPr>
        <p:spPr>
          <a:xfrm>
            <a:off x="0" y="6414788"/>
            <a:ext cx="5480248" cy="365125"/>
          </a:xfrm>
        </p:spPr>
        <p:txBody>
          <a:bodyPr/>
          <a:lstStyle/>
          <a:p>
            <a:r>
              <a:rPr lang="en-GB" dirty="0"/>
              <a:t>http://www.educationonfire.com/primary-music                               </a:t>
            </a:r>
          </a:p>
        </p:txBody>
      </p:sp>
      <p:sp>
        <p:nvSpPr>
          <p:cNvPr id="8" name="Rectangle 7">
            <a:extLst>
              <a:ext uri="{FF2B5EF4-FFF2-40B4-BE49-F238E27FC236}">
                <a16:creationId xmlns:a16="http://schemas.microsoft.com/office/drawing/2014/main" id="{0B694171-C26F-4505-9D16-F3680486A520}"/>
              </a:ext>
            </a:extLst>
          </p:cNvPr>
          <p:cNvSpPr/>
          <p:nvPr/>
        </p:nvSpPr>
        <p:spPr>
          <a:xfrm>
            <a:off x="849831" y="260649"/>
            <a:ext cx="7444338" cy="843860"/>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Jingle Bells</a:t>
            </a:r>
          </a:p>
        </p:txBody>
      </p:sp>
      <p:pic>
        <p:nvPicPr>
          <p:cNvPr id="6" name="Picture 5">
            <a:extLst>
              <a:ext uri="{FF2B5EF4-FFF2-40B4-BE49-F238E27FC236}">
                <a16:creationId xmlns:a16="http://schemas.microsoft.com/office/drawing/2014/main" id="{7F6E10BB-1D87-4F15-8654-C44A4F97BA5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220" t="23750" r="2423" b="21650"/>
          <a:stretch/>
        </p:blipFill>
        <p:spPr>
          <a:xfrm>
            <a:off x="1502917" y="951925"/>
            <a:ext cx="6192688" cy="4954150"/>
          </a:xfrm>
          <a:prstGeom prst="rect">
            <a:avLst/>
          </a:prstGeom>
        </p:spPr>
      </p:pic>
      <p:sp>
        <p:nvSpPr>
          <p:cNvPr id="9" name="TextBox 8">
            <a:extLst>
              <a:ext uri="{FF2B5EF4-FFF2-40B4-BE49-F238E27FC236}">
                <a16:creationId xmlns:a16="http://schemas.microsoft.com/office/drawing/2014/main" id="{36F8A88F-FDB5-45F6-9E3A-39B53351AA97}"/>
              </a:ext>
            </a:extLst>
          </p:cNvPr>
          <p:cNvSpPr txBox="1"/>
          <p:nvPr/>
        </p:nvSpPr>
        <p:spPr>
          <a:xfrm>
            <a:off x="2339750" y="2093631"/>
            <a:ext cx="5112569" cy="461665"/>
          </a:xfrm>
          <a:prstGeom prst="rect">
            <a:avLst/>
          </a:prstGeom>
          <a:noFill/>
        </p:spPr>
        <p:txBody>
          <a:bodyPr wrap="square" rtlCol="0">
            <a:spAutoFit/>
          </a:bodyPr>
          <a:lstStyle/>
          <a:p>
            <a:r>
              <a:rPr lang="en-GB" sz="2400" dirty="0"/>
              <a:t> B  </a:t>
            </a:r>
            <a:r>
              <a:rPr lang="en-GB" sz="2400" dirty="0" err="1"/>
              <a:t>B</a:t>
            </a:r>
            <a:r>
              <a:rPr lang="en-GB" sz="2400" dirty="0"/>
              <a:t>   </a:t>
            </a:r>
            <a:r>
              <a:rPr lang="en-GB" sz="2400" dirty="0" err="1"/>
              <a:t>B</a:t>
            </a:r>
            <a:r>
              <a:rPr lang="en-GB" sz="2400" dirty="0"/>
              <a:t>       </a:t>
            </a:r>
            <a:r>
              <a:rPr lang="en-GB" sz="2400" dirty="0" err="1"/>
              <a:t>B</a:t>
            </a:r>
            <a:r>
              <a:rPr lang="en-GB" sz="2400" dirty="0"/>
              <a:t>   </a:t>
            </a:r>
            <a:r>
              <a:rPr lang="en-GB" sz="2400" dirty="0" err="1"/>
              <a:t>B</a:t>
            </a:r>
            <a:r>
              <a:rPr lang="en-GB" sz="2400" dirty="0"/>
              <a:t>  </a:t>
            </a:r>
            <a:r>
              <a:rPr lang="en-GB" sz="2400" dirty="0" err="1"/>
              <a:t>B</a:t>
            </a:r>
            <a:r>
              <a:rPr lang="en-GB" sz="2400" dirty="0"/>
              <a:t>       </a:t>
            </a:r>
            <a:r>
              <a:rPr lang="en-GB" sz="2400" dirty="0" err="1"/>
              <a:t>B</a:t>
            </a:r>
            <a:r>
              <a:rPr lang="en-GB" sz="2400" dirty="0"/>
              <a:t>  D   G  A    B</a:t>
            </a:r>
          </a:p>
        </p:txBody>
      </p:sp>
      <p:sp>
        <p:nvSpPr>
          <p:cNvPr id="11" name="TextBox 10">
            <a:extLst>
              <a:ext uri="{FF2B5EF4-FFF2-40B4-BE49-F238E27FC236}">
                <a16:creationId xmlns:a16="http://schemas.microsoft.com/office/drawing/2014/main" id="{B444CD0F-C17A-48EA-BBB1-1373BD8E0A2F}"/>
              </a:ext>
            </a:extLst>
          </p:cNvPr>
          <p:cNvSpPr txBox="1"/>
          <p:nvPr/>
        </p:nvSpPr>
        <p:spPr>
          <a:xfrm>
            <a:off x="2042976" y="4532581"/>
            <a:ext cx="5112569" cy="461665"/>
          </a:xfrm>
          <a:prstGeom prst="rect">
            <a:avLst/>
          </a:prstGeom>
          <a:noFill/>
        </p:spPr>
        <p:txBody>
          <a:bodyPr wrap="square" rtlCol="0">
            <a:spAutoFit/>
          </a:bodyPr>
          <a:lstStyle/>
          <a:p>
            <a:r>
              <a:rPr lang="en-GB" sz="2400" dirty="0"/>
              <a:t> B  </a:t>
            </a:r>
            <a:r>
              <a:rPr lang="en-GB" sz="2400" dirty="0" err="1"/>
              <a:t>B</a:t>
            </a:r>
            <a:r>
              <a:rPr lang="en-GB" sz="2400" dirty="0"/>
              <a:t>   </a:t>
            </a:r>
            <a:r>
              <a:rPr lang="en-GB" sz="2400" dirty="0" err="1"/>
              <a:t>B</a:t>
            </a:r>
            <a:r>
              <a:rPr lang="en-GB" sz="2400" dirty="0"/>
              <a:t>        </a:t>
            </a:r>
            <a:r>
              <a:rPr lang="en-GB" sz="2400" dirty="0" err="1"/>
              <a:t>B</a:t>
            </a:r>
            <a:r>
              <a:rPr lang="en-GB" sz="2400" dirty="0"/>
              <a:t>   </a:t>
            </a:r>
            <a:r>
              <a:rPr lang="en-GB" sz="2400" dirty="0" err="1"/>
              <a:t>B</a:t>
            </a:r>
            <a:r>
              <a:rPr lang="en-GB" sz="2400" dirty="0"/>
              <a:t>  </a:t>
            </a:r>
            <a:r>
              <a:rPr lang="en-GB" sz="2400" dirty="0" err="1"/>
              <a:t>B</a:t>
            </a:r>
            <a:r>
              <a:rPr lang="en-GB" sz="2400" dirty="0"/>
              <a:t>        </a:t>
            </a:r>
            <a:r>
              <a:rPr lang="en-GB" sz="2400" dirty="0" err="1"/>
              <a:t>B</a:t>
            </a:r>
            <a:r>
              <a:rPr lang="en-GB" sz="2400" dirty="0"/>
              <a:t>  D   G   A     B</a:t>
            </a:r>
          </a:p>
        </p:txBody>
      </p:sp>
      <p:sp>
        <p:nvSpPr>
          <p:cNvPr id="13" name="TextBox 12">
            <a:extLst>
              <a:ext uri="{FF2B5EF4-FFF2-40B4-BE49-F238E27FC236}">
                <a16:creationId xmlns:a16="http://schemas.microsoft.com/office/drawing/2014/main" id="{F3C83948-0597-4215-99B2-4C6F16B5D800}"/>
              </a:ext>
            </a:extLst>
          </p:cNvPr>
          <p:cNvSpPr txBox="1"/>
          <p:nvPr/>
        </p:nvSpPr>
        <p:spPr>
          <a:xfrm>
            <a:off x="2015715" y="3289473"/>
            <a:ext cx="5436605" cy="461665"/>
          </a:xfrm>
          <a:prstGeom prst="rect">
            <a:avLst/>
          </a:prstGeom>
          <a:noFill/>
        </p:spPr>
        <p:txBody>
          <a:bodyPr wrap="square" rtlCol="0">
            <a:spAutoFit/>
          </a:bodyPr>
          <a:lstStyle/>
          <a:p>
            <a:r>
              <a:rPr lang="en-GB" sz="2400" dirty="0"/>
              <a:t> C  </a:t>
            </a:r>
            <a:r>
              <a:rPr lang="en-GB" sz="2400" dirty="0" err="1"/>
              <a:t>C</a:t>
            </a:r>
            <a:r>
              <a:rPr lang="en-GB" sz="2400" dirty="0"/>
              <a:t>  </a:t>
            </a:r>
            <a:r>
              <a:rPr lang="en-GB" sz="2400" dirty="0" err="1"/>
              <a:t>C</a:t>
            </a:r>
            <a:r>
              <a:rPr lang="en-GB" sz="2400" dirty="0"/>
              <a:t>  </a:t>
            </a:r>
            <a:r>
              <a:rPr lang="en-GB" sz="2400" dirty="0" err="1"/>
              <a:t>C</a:t>
            </a:r>
            <a:r>
              <a:rPr lang="en-GB" sz="2400" dirty="0"/>
              <a:t>     </a:t>
            </a:r>
            <a:r>
              <a:rPr lang="en-GB" sz="2400" dirty="0" err="1"/>
              <a:t>C</a:t>
            </a:r>
            <a:r>
              <a:rPr lang="en-GB" sz="2400" dirty="0"/>
              <a:t>  B  </a:t>
            </a:r>
            <a:r>
              <a:rPr lang="en-GB" sz="2400" dirty="0" err="1"/>
              <a:t>B</a:t>
            </a:r>
            <a:r>
              <a:rPr lang="en-GB" sz="2400" dirty="0"/>
              <a:t>  </a:t>
            </a:r>
            <a:r>
              <a:rPr lang="en-GB" sz="2400" dirty="0" err="1"/>
              <a:t>B</a:t>
            </a:r>
            <a:r>
              <a:rPr lang="en-GB" sz="2400" dirty="0"/>
              <a:t> </a:t>
            </a:r>
            <a:r>
              <a:rPr lang="en-GB" sz="2400" dirty="0" err="1"/>
              <a:t>B</a:t>
            </a:r>
            <a:r>
              <a:rPr lang="en-GB" sz="2400" dirty="0"/>
              <a:t>  </a:t>
            </a:r>
            <a:r>
              <a:rPr lang="en-GB" sz="2400" dirty="0" err="1"/>
              <a:t>B</a:t>
            </a:r>
            <a:r>
              <a:rPr lang="en-GB" sz="2400" dirty="0"/>
              <a:t>   A  </a:t>
            </a:r>
            <a:r>
              <a:rPr lang="en-GB" sz="2400" dirty="0" err="1"/>
              <a:t>A</a:t>
            </a:r>
            <a:r>
              <a:rPr lang="en-GB" sz="2400" dirty="0"/>
              <a:t> B     A    D</a:t>
            </a:r>
          </a:p>
        </p:txBody>
      </p:sp>
      <p:sp>
        <p:nvSpPr>
          <p:cNvPr id="14" name="TextBox 13">
            <a:extLst>
              <a:ext uri="{FF2B5EF4-FFF2-40B4-BE49-F238E27FC236}">
                <a16:creationId xmlns:a16="http://schemas.microsoft.com/office/drawing/2014/main" id="{0D128891-00F7-499F-8EFC-F1FE79F6A215}"/>
              </a:ext>
            </a:extLst>
          </p:cNvPr>
          <p:cNvSpPr txBox="1"/>
          <p:nvPr/>
        </p:nvSpPr>
        <p:spPr>
          <a:xfrm>
            <a:off x="2015714" y="5775689"/>
            <a:ext cx="5436605" cy="461665"/>
          </a:xfrm>
          <a:prstGeom prst="rect">
            <a:avLst/>
          </a:prstGeom>
          <a:noFill/>
        </p:spPr>
        <p:txBody>
          <a:bodyPr wrap="square" rtlCol="0">
            <a:spAutoFit/>
          </a:bodyPr>
          <a:lstStyle/>
          <a:p>
            <a:r>
              <a:rPr lang="en-GB" sz="2400" dirty="0"/>
              <a:t> C  </a:t>
            </a:r>
            <a:r>
              <a:rPr lang="en-GB" sz="2400" dirty="0" err="1"/>
              <a:t>C</a:t>
            </a:r>
            <a:r>
              <a:rPr lang="en-GB" sz="2400" dirty="0"/>
              <a:t>  </a:t>
            </a:r>
            <a:r>
              <a:rPr lang="en-GB" sz="2400" dirty="0" err="1"/>
              <a:t>C</a:t>
            </a:r>
            <a:r>
              <a:rPr lang="en-GB" sz="2400" dirty="0"/>
              <a:t>   </a:t>
            </a:r>
            <a:r>
              <a:rPr lang="en-GB" sz="2400" dirty="0" err="1"/>
              <a:t>C</a:t>
            </a:r>
            <a:r>
              <a:rPr lang="en-GB" sz="2400" dirty="0"/>
              <a:t>    </a:t>
            </a:r>
            <a:r>
              <a:rPr lang="en-GB" sz="2400" dirty="0" err="1"/>
              <a:t>C</a:t>
            </a:r>
            <a:r>
              <a:rPr lang="en-GB" sz="2400" dirty="0"/>
              <a:t>   B  </a:t>
            </a:r>
            <a:r>
              <a:rPr lang="en-GB" sz="2400" dirty="0" err="1"/>
              <a:t>B</a:t>
            </a:r>
            <a:r>
              <a:rPr lang="en-GB" sz="2400" dirty="0"/>
              <a:t>  </a:t>
            </a:r>
            <a:r>
              <a:rPr lang="en-GB" sz="2400" dirty="0" err="1"/>
              <a:t>B</a:t>
            </a:r>
            <a:r>
              <a:rPr lang="en-GB" sz="2400" dirty="0"/>
              <a:t> </a:t>
            </a:r>
            <a:r>
              <a:rPr lang="en-GB" sz="2400" dirty="0" err="1"/>
              <a:t>B</a:t>
            </a:r>
            <a:r>
              <a:rPr lang="en-GB" sz="2400" dirty="0"/>
              <a:t>   D  </a:t>
            </a:r>
            <a:r>
              <a:rPr lang="en-GB" sz="2400" dirty="0" err="1"/>
              <a:t>D</a:t>
            </a:r>
            <a:r>
              <a:rPr lang="en-GB" sz="2400" dirty="0"/>
              <a:t>  C  A     G</a:t>
            </a:r>
          </a:p>
        </p:txBody>
      </p:sp>
    </p:spTree>
    <p:extLst>
      <p:ext uri="{BB962C8B-B14F-4D97-AF65-F5344CB8AC3E}">
        <p14:creationId xmlns:p14="http://schemas.microsoft.com/office/powerpoint/2010/main" val="3903164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0C182F-CA80-4C11-B6CF-A62F3B09E317}"/>
              </a:ext>
            </a:extLst>
          </p:cNvPr>
          <p:cNvSpPr>
            <a:spLocks noGrp="1"/>
          </p:cNvSpPr>
          <p:nvPr>
            <p:ph type="ftr" sz="quarter" idx="11"/>
          </p:nvPr>
        </p:nvSpPr>
        <p:spPr>
          <a:xfrm>
            <a:off x="0" y="6392585"/>
            <a:ext cx="5480248" cy="365125"/>
          </a:xfrm>
        </p:spPr>
        <p:txBody>
          <a:bodyPr/>
          <a:lstStyle/>
          <a:p>
            <a:r>
              <a:rPr lang="en-GB" dirty="0"/>
              <a:t>http://www.educationonfire.com/primary-music                               </a:t>
            </a:r>
          </a:p>
        </p:txBody>
      </p:sp>
      <p:sp>
        <p:nvSpPr>
          <p:cNvPr id="8" name="Rectangle 7">
            <a:extLst>
              <a:ext uri="{FF2B5EF4-FFF2-40B4-BE49-F238E27FC236}">
                <a16:creationId xmlns:a16="http://schemas.microsoft.com/office/drawing/2014/main" id="{0B694171-C26F-4505-9D16-F3680486A520}"/>
              </a:ext>
            </a:extLst>
          </p:cNvPr>
          <p:cNvSpPr/>
          <p:nvPr/>
        </p:nvSpPr>
        <p:spPr>
          <a:xfrm>
            <a:off x="849831" y="260649"/>
            <a:ext cx="7444338" cy="843860"/>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When The Saints Go Marching In</a:t>
            </a:r>
          </a:p>
        </p:txBody>
      </p:sp>
      <p:grpSp>
        <p:nvGrpSpPr>
          <p:cNvPr id="5" name="Group 4">
            <a:extLst>
              <a:ext uri="{FF2B5EF4-FFF2-40B4-BE49-F238E27FC236}">
                <a16:creationId xmlns:a16="http://schemas.microsoft.com/office/drawing/2014/main" id="{905C94C1-E1E2-43FD-B970-2F9C6E8D98AF}"/>
              </a:ext>
            </a:extLst>
          </p:cNvPr>
          <p:cNvGrpSpPr/>
          <p:nvPr/>
        </p:nvGrpSpPr>
        <p:grpSpPr>
          <a:xfrm>
            <a:off x="1483534" y="969716"/>
            <a:ext cx="6176932" cy="5182794"/>
            <a:chOff x="1483534" y="969716"/>
            <a:chExt cx="6176932" cy="5182794"/>
          </a:xfrm>
        </p:grpSpPr>
        <p:pic>
          <p:nvPicPr>
            <p:cNvPr id="3" name="Picture 2">
              <a:extLst>
                <a:ext uri="{FF2B5EF4-FFF2-40B4-BE49-F238E27FC236}">
                  <a16:creationId xmlns:a16="http://schemas.microsoft.com/office/drawing/2014/main" id="{1EB34D2A-1F2B-4B72-9D73-EBA2EAE3AF6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81" t="26053" r="3783" b="21273"/>
            <a:stretch/>
          </p:blipFill>
          <p:spPr>
            <a:xfrm>
              <a:off x="1483534" y="969716"/>
              <a:ext cx="6176932" cy="4918568"/>
            </a:xfrm>
            <a:prstGeom prst="rect">
              <a:avLst/>
            </a:prstGeom>
          </p:spPr>
        </p:pic>
        <p:sp>
          <p:nvSpPr>
            <p:cNvPr id="14" name="TextBox 13">
              <a:extLst>
                <a:ext uri="{FF2B5EF4-FFF2-40B4-BE49-F238E27FC236}">
                  <a16:creationId xmlns:a16="http://schemas.microsoft.com/office/drawing/2014/main" id="{0D128891-00F7-499F-8EFC-F1FE79F6A215}"/>
                </a:ext>
              </a:extLst>
            </p:cNvPr>
            <p:cNvSpPr txBox="1"/>
            <p:nvPr/>
          </p:nvSpPr>
          <p:spPr>
            <a:xfrm>
              <a:off x="2149325" y="1916832"/>
              <a:ext cx="5436605" cy="461665"/>
            </a:xfrm>
            <a:prstGeom prst="rect">
              <a:avLst/>
            </a:prstGeom>
            <a:noFill/>
          </p:spPr>
          <p:txBody>
            <a:bodyPr wrap="square" rtlCol="0">
              <a:spAutoFit/>
            </a:bodyPr>
            <a:lstStyle/>
            <a:p>
              <a:r>
                <a:rPr lang="en-GB" sz="2400" dirty="0"/>
                <a:t> </a:t>
              </a:r>
              <a:r>
                <a:rPr lang="en-GB" sz="2400" i="1" dirty="0" err="1"/>
                <a:t>sh</a:t>
              </a:r>
              <a:r>
                <a:rPr lang="en-GB" sz="2400" dirty="0"/>
                <a:t>   G  B  C       D           </a:t>
              </a:r>
              <a:r>
                <a:rPr lang="en-GB" sz="2400" i="1" dirty="0" err="1"/>
                <a:t>sh</a:t>
              </a:r>
              <a:r>
                <a:rPr lang="en-GB" sz="2400" dirty="0"/>
                <a:t>  G B   C       D</a:t>
              </a:r>
            </a:p>
          </p:txBody>
        </p:sp>
        <p:sp>
          <p:nvSpPr>
            <p:cNvPr id="9" name="TextBox 8">
              <a:extLst>
                <a:ext uri="{FF2B5EF4-FFF2-40B4-BE49-F238E27FC236}">
                  <a16:creationId xmlns:a16="http://schemas.microsoft.com/office/drawing/2014/main" id="{36F8A88F-FDB5-45F6-9E3A-39B53351AA97}"/>
                </a:ext>
              </a:extLst>
            </p:cNvPr>
            <p:cNvSpPr txBox="1"/>
            <p:nvPr/>
          </p:nvSpPr>
          <p:spPr>
            <a:xfrm>
              <a:off x="2027950" y="3162513"/>
              <a:ext cx="5436605" cy="461665"/>
            </a:xfrm>
            <a:prstGeom prst="rect">
              <a:avLst/>
            </a:prstGeom>
            <a:noFill/>
          </p:spPr>
          <p:txBody>
            <a:bodyPr wrap="square" rtlCol="0">
              <a:spAutoFit/>
            </a:bodyPr>
            <a:lstStyle/>
            <a:p>
              <a:r>
                <a:rPr lang="en-GB" sz="2400" i="1" dirty="0" err="1"/>
                <a:t>sh</a:t>
              </a:r>
              <a:r>
                <a:rPr lang="en-GB" sz="2400" dirty="0"/>
                <a:t> G  B   C      D      B          G     B          A</a:t>
              </a:r>
            </a:p>
          </p:txBody>
        </p:sp>
        <p:sp>
          <p:nvSpPr>
            <p:cNvPr id="13" name="TextBox 12">
              <a:extLst>
                <a:ext uri="{FF2B5EF4-FFF2-40B4-BE49-F238E27FC236}">
                  <a16:creationId xmlns:a16="http://schemas.microsoft.com/office/drawing/2014/main" id="{F3C83948-0597-4215-99B2-4C6F16B5D800}"/>
                </a:ext>
              </a:extLst>
            </p:cNvPr>
            <p:cNvSpPr txBox="1"/>
            <p:nvPr/>
          </p:nvSpPr>
          <p:spPr>
            <a:xfrm>
              <a:off x="1835696" y="4436501"/>
              <a:ext cx="5660581" cy="461665"/>
            </a:xfrm>
            <a:prstGeom prst="rect">
              <a:avLst/>
            </a:prstGeom>
            <a:noFill/>
          </p:spPr>
          <p:txBody>
            <a:bodyPr wrap="square" rtlCol="0">
              <a:spAutoFit/>
            </a:bodyPr>
            <a:lstStyle/>
            <a:p>
              <a:r>
                <a:rPr lang="en-GB" sz="2400" i="1" dirty="0"/>
                <a:t> </a:t>
              </a:r>
              <a:r>
                <a:rPr lang="en-GB" sz="2400" i="1" dirty="0" err="1"/>
                <a:t>sh</a:t>
              </a:r>
              <a:r>
                <a:rPr lang="en-GB" sz="2400" dirty="0"/>
                <a:t>  B   </a:t>
              </a:r>
              <a:r>
                <a:rPr lang="en-GB" sz="2400" dirty="0" err="1"/>
                <a:t>B</a:t>
              </a:r>
              <a:r>
                <a:rPr lang="en-GB" sz="2400" dirty="0"/>
                <a:t>    A     G         </a:t>
              </a:r>
              <a:r>
                <a:rPr lang="en-GB" sz="2400" dirty="0" err="1"/>
                <a:t>G</a:t>
              </a:r>
              <a:r>
                <a:rPr lang="en-GB" sz="2400" dirty="0"/>
                <a:t>   B       D        </a:t>
              </a:r>
              <a:r>
                <a:rPr lang="en-GB" sz="2400" dirty="0" err="1"/>
                <a:t>D</a:t>
              </a:r>
              <a:r>
                <a:rPr lang="en-GB" sz="2400" dirty="0"/>
                <a:t>   C</a:t>
              </a:r>
            </a:p>
          </p:txBody>
        </p:sp>
        <p:sp>
          <p:nvSpPr>
            <p:cNvPr id="11" name="TextBox 10">
              <a:extLst>
                <a:ext uri="{FF2B5EF4-FFF2-40B4-BE49-F238E27FC236}">
                  <a16:creationId xmlns:a16="http://schemas.microsoft.com/office/drawing/2014/main" id="{B444CD0F-C17A-48EA-BBB1-1373BD8E0A2F}"/>
                </a:ext>
              </a:extLst>
            </p:cNvPr>
            <p:cNvSpPr txBox="1"/>
            <p:nvPr/>
          </p:nvSpPr>
          <p:spPr>
            <a:xfrm>
              <a:off x="1862873" y="5690845"/>
              <a:ext cx="5112569" cy="461665"/>
            </a:xfrm>
            <a:prstGeom prst="rect">
              <a:avLst/>
            </a:prstGeom>
            <a:noFill/>
          </p:spPr>
          <p:txBody>
            <a:bodyPr wrap="square" rtlCol="0">
              <a:spAutoFit/>
            </a:bodyPr>
            <a:lstStyle/>
            <a:p>
              <a:r>
                <a:rPr lang="en-GB" sz="2400" dirty="0"/>
                <a:t> </a:t>
              </a:r>
              <a:r>
                <a:rPr lang="en-GB" sz="2400" i="1" dirty="0" err="1"/>
                <a:t>sh</a:t>
              </a:r>
              <a:r>
                <a:rPr lang="en-GB" sz="2400" i="1" dirty="0"/>
                <a:t>  </a:t>
              </a:r>
              <a:r>
                <a:rPr lang="en-GB" sz="2400" i="1" dirty="0" err="1"/>
                <a:t>sh</a:t>
              </a:r>
              <a:r>
                <a:rPr lang="en-GB" sz="2400" i="1" dirty="0"/>
                <a:t> </a:t>
              </a:r>
              <a:r>
                <a:rPr lang="en-GB" sz="2400" dirty="0"/>
                <a:t>B   C      D      B          G      A         G</a:t>
              </a:r>
            </a:p>
          </p:txBody>
        </p:sp>
      </p:grpSp>
      <p:sp>
        <p:nvSpPr>
          <p:cNvPr id="10" name="TextBox 9">
            <a:extLst>
              <a:ext uri="{FF2B5EF4-FFF2-40B4-BE49-F238E27FC236}">
                <a16:creationId xmlns:a16="http://schemas.microsoft.com/office/drawing/2014/main" id="{E32A089A-EC3C-488C-9B2B-16A26C2855A0}"/>
              </a:ext>
            </a:extLst>
          </p:cNvPr>
          <p:cNvSpPr txBox="1"/>
          <p:nvPr/>
        </p:nvSpPr>
        <p:spPr>
          <a:xfrm rot="20931735">
            <a:off x="172500" y="2010514"/>
            <a:ext cx="1804069" cy="707886"/>
          </a:xfrm>
          <a:prstGeom prst="rect">
            <a:avLst/>
          </a:prstGeom>
          <a:noFill/>
        </p:spPr>
        <p:txBody>
          <a:bodyPr wrap="square" rtlCol="0">
            <a:spAutoFit/>
          </a:bodyPr>
          <a:lstStyle/>
          <a:p>
            <a:r>
              <a:rPr lang="en-GB" sz="2000" u="sng" dirty="0">
                <a:solidFill>
                  <a:srgbClr val="C00000"/>
                </a:solidFill>
              </a:rPr>
              <a:t>What does this sign mean?</a:t>
            </a:r>
          </a:p>
        </p:txBody>
      </p:sp>
      <p:cxnSp>
        <p:nvCxnSpPr>
          <p:cNvPr id="15" name="Straight Arrow Connector 14">
            <a:extLst>
              <a:ext uri="{FF2B5EF4-FFF2-40B4-BE49-F238E27FC236}">
                <a16:creationId xmlns:a16="http://schemas.microsoft.com/office/drawing/2014/main" id="{BC4C6F06-7E05-4129-B04C-2A9D061A68D3}"/>
              </a:ext>
            </a:extLst>
          </p:cNvPr>
          <p:cNvCxnSpPr/>
          <p:nvPr/>
        </p:nvCxnSpPr>
        <p:spPr>
          <a:xfrm flipV="1">
            <a:off x="1785508" y="1676905"/>
            <a:ext cx="648072" cy="53567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6" name="TextBox 15">
            <a:extLst>
              <a:ext uri="{FF2B5EF4-FFF2-40B4-BE49-F238E27FC236}">
                <a16:creationId xmlns:a16="http://schemas.microsoft.com/office/drawing/2014/main" id="{4A8F910F-EFDA-4F32-BC4D-F69A11E832AD}"/>
              </a:ext>
            </a:extLst>
          </p:cNvPr>
          <p:cNvSpPr txBox="1"/>
          <p:nvPr/>
        </p:nvSpPr>
        <p:spPr>
          <a:xfrm>
            <a:off x="218694" y="2949586"/>
            <a:ext cx="3074097"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dirty="0"/>
              <a:t>This sign is called a REST.</a:t>
            </a:r>
          </a:p>
          <a:p>
            <a:r>
              <a:rPr lang="en-GB" sz="2000" dirty="0"/>
              <a:t>It means take 1 beat of no playing or long enough to say </a:t>
            </a:r>
            <a:r>
              <a:rPr lang="en-GB" sz="2400" i="1" dirty="0"/>
              <a:t>sh.</a:t>
            </a:r>
            <a:endParaRPr lang="en-GB" sz="2000" i="1" dirty="0"/>
          </a:p>
        </p:txBody>
      </p:sp>
    </p:spTree>
    <p:extLst>
      <p:ext uri="{BB962C8B-B14F-4D97-AF65-F5344CB8AC3E}">
        <p14:creationId xmlns:p14="http://schemas.microsoft.com/office/powerpoint/2010/main" val="1716934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6" grpId="0" animBg="1"/>
      <p:bldP spid="1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3D2A46-DFC0-47B8-B1C0-7277E017116E}"/>
              </a:ext>
            </a:extLst>
          </p:cNvPr>
          <p:cNvSpPr>
            <a:spLocks noGrp="1"/>
          </p:cNvSpPr>
          <p:nvPr>
            <p:ph type="ftr" sz="quarter" idx="11"/>
          </p:nvPr>
        </p:nvSpPr>
        <p:spPr>
          <a:xfrm>
            <a:off x="0" y="6381328"/>
            <a:ext cx="5480248" cy="365125"/>
          </a:xfrm>
        </p:spPr>
        <p:txBody>
          <a:bodyPr/>
          <a:lstStyle/>
          <a:p>
            <a:r>
              <a:rPr lang="en-GB"/>
              <a:t>http://www.educationonfire.com/primary-music                               </a:t>
            </a:r>
          </a:p>
        </p:txBody>
      </p:sp>
      <p:sp>
        <p:nvSpPr>
          <p:cNvPr id="5" name="TextBox 4">
            <a:extLst>
              <a:ext uri="{FF2B5EF4-FFF2-40B4-BE49-F238E27FC236}">
                <a16:creationId xmlns:a16="http://schemas.microsoft.com/office/drawing/2014/main" id="{DC76CE36-291D-40FC-9B71-1E961F07F7B2}"/>
              </a:ext>
            </a:extLst>
          </p:cNvPr>
          <p:cNvSpPr txBox="1"/>
          <p:nvPr/>
        </p:nvSpPr>
        <p:spPr>
          <a:xfrm>
            <a:off x="827584" y="1340768"/>
            <a:ext cx="7776864" cy="3447098"/>
          </a:xfrm>
          <a:prstGeom prst="rect">
            <a:avLst/>
          </a:prstGeom>
          <a:noFill/>
        </p:spPr>
        <p:txBody>
          <a:bodyPr wrap="square" rtlCol="0">
            <a:spAutoFit/>
          </a:bodyPr>
          <a:lstStyle/>
          <a:p>
            <a:r>
              <a:rPr lang="en-GB" sz="2000" dirty="0"/>
              <a:t>I hope you have found these first steps useful. They are very basic and I could have added lots more detail. We haven’t touched on loud and quiet playing, smooth or detached playing and many more ways to play each piece. Check out the audio file if you want to know some more.</a:t>
            </a:r>
          </a:p>
          <a:p>
            <a:endParaRPr lang="en-GB" sz="2000" dirty="0"/>
          </a:p>
          <a:p>
            <a:r>
              <a:rPr lang="en-GB" sz="2000" dirty="0"/>
              <a:t>If you want to advance your recorder players further, take a look at:</a:t>
            </a:r>
          </a:p>
          <a:p>
            <a:r>
              <a:rPr lang="en-GB" sz="2000" dirty="0" err="1"/>
              <a:t>Razzamajazz</a:t>
            </a:r>
            <a:r>
              <a:rPr lang="en-GB" sz="2000" dirty="0"/>
              <a:t> – Sarah Watts</a:t>
            </a:r>
          </a:p>
          <a:p>
            <a:r>
              <a:rPr lang="en-GB" sz="2000" dirty="0"/>
              <a:t>Red Hot Recorder – Sarah Watts</a:t>
            </a:r>
          </a:p>
          <a:p>
            <a:r>
              <a:rPr lang="en-GB" sz="2000" dirty="0"/>
              <a:t>Recorder from the Beginning – John Pitt</a:t>
            </a:r>
          </a:p>
          <a:p>
            <a:endParaRPr lang="en-GB" sz="2000" dirty="0"/>
          </a:p>
          <a:p>
            <a:r>
              <a:rPr lang="en-GB" sz="2000" dirty="0"/>
              <a:t>Enjoy</a:t>
            </a:r>
            <a:r>
              <a:rPr lang="en-GB" sz="2000"/>
              <a:t>, Carol</a:t>
            </a:r>
            <a:endParaRPr lang="en-GB" dirty="0"/>
          </a:p>
        </p:txBody>
      </p:sp>
    </p:spTree>
    <p:extLst>
      <p:ext uri="{BB962C8B-B14F-4D97-AF65-F5344CB8AC3E}">
        <p14:creationId xmlns:p14="http://schemas.microsoft.com/office/powerpoint/2010/main" val="94842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97D037-8A8D-42C4-B09B-014134EC933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471" b="92471" l="6000" r="93412">
                        <a14:foregroundMark x1="89059" y1="8235" x2="89059" y2="8235"/>
                        <a14:foregroundMark x1="93412" y1="8000" x2="93412" y2="8000"/>
                        <a14:foregroundMark x1="89647" y1="4588" x2="89647" y2="4588"/>
                        <a14:foregroundMark x1="9882" y1="88471" x2="9882" y2="88471"/>
                        <a14:foregroundMark x1="10353" y1="92588" x2="10353" y2="92588"/>
                        <a14:foregroundMark x1="6000" y1="89294" x2="6000" y2="89294"/>
                      </a14:backgroundRemoval>
                    </a14:imgEffect>
                  </a14:imgLayer>
                </a14:imgProps>
              </a:ext>
              <a:ext uri="{28A0092B-C50C-407E-A947-70E740481C1C}">
                <a14:useLocalDpi xmlns:a14="http://schemas.microsoft.com/office/drawing/2010/main" val="0"/>
              </a:ext>
            </a:extLst>
          </a:blip>
          <a:srcRect l="-6598" t="1323" r="3370" b="3369"/>
          <a:stretch/>
        </p:blipFill>
        <p:spPr>
          <a:xfrm rot="20017208">
            <a:off x="4879041" y="1523505"/>
            <a:ext cx="4358688" cy="4024214"/>
          </a:xfrm>
          <a:prstGeom prst="rect">
            <a:avLst/>
          </a:prstGeom>
        </p:spPr>
      </p:pic>
      <p:sp>
        <p:nvSpPr>
          <p:cNvPr id="7" name="TextBox 6">
            <a:extLst>
              <a:ext uri="{FF2B5EF4-FFF2-40B4-BE49-F238E27FC236}">
                <a16:creationId xmlns:a16="http://schemas.microsoft.com/office/drawing/2014/main" id="{9458E0C6-8423-4A2A-BE45-E69ECF586507}"/>
              </a:ext>
            </a:extLst>
          </p:cNvPr>
          <p:cNvSpPr txBox="1"/>
          <p:nvPr/>
        </p:nvSpPr>
        <p:spPr>
          <a:xfrm>
            <a:off x="387899" y="1027233"/>
            <a:ext cx="5472602" cy="5016758"/>
          </a:xfrm>
          <a:prstGeom prst="rect">
            <a:avLst/>
          </a:prstGeom>
          <a:noFill/>
        </p:spPr>
        <p:txBody>
          <a:bodyPr wrap="square" rtlCol="0">
            <a:spAutoFit/>
          </a:bodyPr>
          <a:lstStyle/>
          <a:p>
            <a:r>
              <a:rPr lang="en-GB" sz="2000" dirty="0"/>
              <a:t>Before we begin playing the recorder, let’s see how it works.</a:t>
            </a:r>
          </a:p>
          <a:p>
            <a:endParaRPr lang="en-GB" sz="2000" dirty="0"/>
          </a:p>
          <a:p>
            <a:r>
              <a:rPr lang="en-GB" sz="2000" dirty="0"/>
              <a:t>When we blow into the mouthpiece, the air molecules vibrate inside and produce a sound.</a:t>
            </a:r>
          </a:p>
          <a:p>
            <a:endParaRPr lang="en-GB" sz="2000" dirty="0"/>
          </a:p>
          <a:p>
            <a:r>
              <a:rPr lang="en-GB" sz="2000" dirty="0"/>
              <a:t>When we put our fingers over the holes, we change the length of the recorder and can change the PITCH.</a:t>
            </a:r>
          </a:p>
          <a:p>
            <a:endParaRPr lang="en-GB" sz="2000" dirty="0"/>
          </a:p>
          <a:p>
            <a:r>
              <a:rPr lang="en-GB" sz="2000" dirty="0"/>
              <a:t>Before blowing into the recorder, see how gently you can blow onto your hand. This is how gently you blow into your recorder. Try it!</a:t>
            </a:r>
          </a:p>
          <a:p>
            <a:endParaRPr lang="en-GB" sz="2000" dirty="0"/>
          </a:p>
          <a:p>
            <a:r>
              <a:rPr lang="en-GB" sz="2000" dirty="0"/>
              <a:t>Now place your fingers on some of the holes and see what happens.</a:t>
            </a:r>
          </a:p>
        </p:txBody>
      </p:sp>
      <p:sp>
        <p:nvSpPr>
          <p:cNvPr id="10" name="TextBox 9">
            <a:extLst>
              <a:ext uri="{FF2B5EF4-FFF2-40B4-BE49-F238E27FC236}">
                <a16:creationId xmlns:a16="http://schemas.microsoft.com/office/drawing/2014/main" id="{9553DA44-2A53-4E63-97C2-9B21BA8BEABB}"/>
              </a:ext>
            </a:extLst>
          </p:cNvPr>
          <p:cNvSpPr txBox="1"/>
          <p:nvPr/>
        </p:nvSpPr>
        <p:spPr>
          <a:xfrm>
            <a:off x="1691680" y="2382560"/>
            <a:ext cx="5760640" cy="209288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a:solidFill>
                  <a:srgbClr val="00B050"/>
                </a:solidFill>
              </a:rPr>
              <a:t>In music the PITCH is how high or low the  note is that you are playing.</a:t>
            </a:r>
          </a:p>
          <a:p>
            <a:r>
              <a:rPr lang="en-GB" sz="2800" dirty="0">
                <a:solidFill>
                  <a:srgbClr val="7030A0"/>
                </a:solidFill>
              </a:rPr>
              <a:t>Every note sounds different. They all have a different PITCH.</a:t>
            </a:r>
          </a:p>
          <a:p>
            <a:endParaRPr lang="en-GB" dirty="0"/>
          </a:p>
        </p:txBody>
      </p:sp>
      <p:sp>
        <p:nvSpPr>
          <p:cNvPr id="19" name="TextBox 18">
            <a:extLst>
              <a:ext uri="{FF2B5EF4-FFF2-40B4-BE49-F238E27FC236}">
                <a16:creationId xmlns:a16="http://schemas.microsoft.com/office/drawing/2014/main" id="{0D224868-5662-483B-ABB7-20B0397A1D3C}"/>
              </a:ext>
            </a:extLst>
          </p:cNvPr>
          <p:cNvSpPr txBox="1"/>
          <p:nvPr/>
        </p:nvSpPr>
        <p:spPr>
          <a:xfrm>
            <a:off x="6588224" y="6140120"/>
            <a:ext cx="2052230" cy="369332"/>
          </a:xfrm>
          <a:prstGeom prst="rect">
            <a:avLst/>
          </a:prstGeom>
          <a:noFill/>
        </p:spPr>
        <p:txBody>
          <a:bodyPr wrap="square" rtlCol="0">
            <a:spAutoFit/>
          </a:bodyPr>
          <a:lstStyle/>
          <a:p>
            <a:r>
              <a:rPr lang="en-GB" u="sng" dirty="0">
                <a:solidFill>
                  <a:schemeClr val="tx2">
                    <a:lumMod val="60000"/>
                    <a:lumOff val="40000"/>
                  </a:schemeClr>
                </a:solidFill>
              </a:rPr>
              <a:t>What is PITCH?</a:t>
            </a:r>
          </a:p>
        </p:txBody>
      </p:sp>
      <p:sp>
        <p:nvSpPr>
          <p:cNvPr id="8" name="Rectangle 7">
            <a:extLst>
              <a:ext uri="{FF2B5EF4-FFF2-40B4-BE49-F238E27FC236}">
                <a16:creationId xmlns:a16="http://schemas.microsoft.com/office/drawing/2014/main" id="{248D8422-92D6-40A9-97DE-DE4AEA7404DA}"/>
              </a:ext>
            </a:extLst>
          </p:cNvPr>
          <p:cNvSpPr/>
          <p:nvPr/>
        </p:nvSpPr>
        <p:spPr>
          <a:xfrm>
            <a:off x="1518469" y="193458"/>
            <a:ext cx="6107062" cy="630845"/>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The Recorder</a:t>
            </a:r>
          </a:p>
        </p:txBody>
      </p:sp>
      <p:sp>
        <p:nvSpPr>
          <p:cNvPr id="2" name="Footer Placeholder 1">
            <a:extLst>
              <a:ext uri="{FF2B5EF4-FFF2-40B4-BE49-F238E27FC236}">
                <a16:creationId xmlns:a16="http://schemas.microsoft.com/office/drawing/2014/main" id="{DB68C05A-BC3D-461B-8B8C-19337F962907}"/>
              </a:ext>
            </a:extLst>
          </p:cNvPr>
          <p:cNvSpPr>
            <a:spLocks noGrp="1"/>
          </p:cNvSpPr>
          <p:nvPr>
            <p:ph type="ftr" sz="quarter" idx="11"/>
          </p:nvPr>
        </p:nvSpPr>
        <p:spPr/>
        <p:txBody>
          <a:bodyPr/>
          <a:lstStyle/>
          <a:p>
            <a:r>
              <a:rPr lang="en-GB" dirty="0"/>
              <a:t>http://www.educationonfire.com/primary-music                               </a:t>
            </a:r>
          </a:p>
        </p:txBody>
      </p:sp>
    </p:spTree>
    <p:extLst>
      <p:ext uri="{BB962C8B-B14F-4D97-AF65-F5344CB8AC3E}">
        <p14:creationId xmlns:p14="http://schemas.microsoft.com/office/powerpoint/2010/main" val="26485950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59981" cy="1397769"/>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B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 </a:t>
            </a:r>
            <a:r>
              <a:rPr lang="en-US" sz="54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B</a:t>
            </a:r>
            <a:endPar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endParaRPr>
          </a:p>
        </p:txBody>
      </p:sp>
      <p:sp>
        <p:nvSpPr>
          <p:cNvPr id="7" name="TextBox 6">
            <a:extLst>
              <a:ext uri="{FF2B5EF4-FFF2-40B4-BE49-F238E27FC236}">
                <a16:creationId xmlns:a16="http://schemas.microsoft.com/office/drawing/2014/main" id="{9458E0C6-8423-4A2A-BE45-E69ECF586507}"/>
              </a:ext>
            </a:extLst>
          </p:cNvPr>
          <p:cNvSpPr txBox="1"/>
          <p:nvPr/>
        </p:nvSpPr>
        <p:spPr>
          <a:xfrm>
            <a:off x="683568" y="2420888"/>
            <a:ext cx="5040557" cy="3416320"/>
          </a:xfrm>
          <a:prstGeom prst="rect">
            <a:avLst/>
          </a:prstGeom>
          <a:noFill/>
        </p:spPr>
        <p:txBody>
          <a:bodyPr wrap="square" rtlCol="0">
            <a:spAutoFit/>
          </a:bodyPr>
          <a:lstStyle/>
          <a:p>
            <a:r>
              <a:rPr lang="en-GB" sz="2400" dirty="0"/>
              <a:t>Let’s learn the NOTE B on the recorder</a:t>
            </a:r>
          </a:p>
          <a:p>
            <a:endParaRPr lang="en-GB" sz="2400" dirty="0"/>
          </a:p>
          <a:p>
            <a:r>
              <a:rPr lang="en-GB" sz="2400" dirty="0"/>
              <a:t>With your left hand at the top,</a:t>
            </a:r>
          </a:p>
          <a:p>
            <a:r>
              <a:rPr lang="en-GB" sz="2400" dirty="0"/>
              <a:t>place your thumb on the hole at the back and your first finger on the hole at the top. Squeeze tightly!</a:t>
            </a:r>
          </a:p>
          <a:p>
            <a:endParaRPr lang="en-GB" sz="2400" dirty="0"/>
          </a:p>
          <a:p>
            <a:r>
              <a:rPr lang="en-GB" sz="2400" dirty="0"/>
              <a:t>Blow very gently.</a:t>
            </a:r>
          </a:p>
          <a:p>
            <a:r>
              <a:rPr lang="en-GB" sz="2400" dirty="0"/>
              <a:t>How does that sound ?</a:t>
            </a:r>
          </a:p>
        </p:txBody>
      </p:sp>
      <p:grpSp>
        <p:nvGrpSpPr>
          <p:cNvPr id="22" name="Group 21">
            <a:extLst>
              <a:ext uri="{FF2B5EF4-FFF2-40B4-BE49-F238E27FC236}">
                <a16:creationId xmlns:a16="http://schemas.microsoft.com/office/drawing/2014/main" id="{207C1FC5-4D0D-41F7-BF37-CDD6EED61F2B}"/>
              </a:ext>
            </a:extLst>
          </p:cNvPr>
          <p:cNvGrpSpPr/>
          <p:nvPr/>
        </p:nvGrpSpPr>
        <p:grpSpPr>
          <a:xfrm>
            <a:off x="6228184" y="1988840"/>
            <a:ext cx="2023270" cy="4248472"/>
            <a:chOff x="6660232" y="1988840"/>
            <a:chExt cx="2023270" cy="4248472"/>
          </a:xfrm>
        </p:grpSpPr>
        <p:grpSp>
          <p:nvGrpSpPr>
            <p:cNvPr id="12" name="Group 11"/>
            <p:cNvGrpSpPr/>
            <p:nvPr/>
          </p:nvGrpSpPr>
          <p:grpSpPr>
            <a:xfrm>
              <a:off x="6660232" y="1988840"/>
              <a:ext cx="1224136" cy="4248472"/>
              <a:chOff x="611560" y="2060848"/>
              <a:chExt cx="1224136" cy="3744416"/>
            </a:xfrm>
          </p:grpSpPr>
          <p:sp>
            <p:nvSpPr>
              <p:cNvPr id="6" name="Oval 5"/>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3" name="Oval 12"/>
            <p:cNvSpPr/>
            <p:nvPr/>
          </p:nvSpPr>
          <p:spPr>
            <a:xfrm>
              <a:off x="7046143"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p:cNvSpPr/>
            <p:nvPr/>
          </p:nvSpPr>
          <p:spPr>
            <a:xfrm>
              <a:off x="7046143" y="310448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046143"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023023"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023023"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23023"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9D5639C2-C64E-433D-8F66-5C6A216E97AF}"/>
                </a:ext>
              </a:extLst>
            </p:cNvPr>
            <p:cNvSpPr/>
            <p:nvPr/>
          </p:nvSpPr>
          <p:spPr>
            <a:xfrm>
              <a:off x="7884368"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F15E3F0E-2212-4891-9147-6EE963CF63D8}"/>
                </a:ext>
              </a:extLst>
            </p:cNvPr>
            <p:cNvSpPr txBox="1"/>
            <p:nvPr/>
          </p:nvSpPr>
          <p:spPr>
            <a:xfrm>
              <a:off x="7812359" y="2636912"/>
              <a:ext cx="871143" cy="276999"/>
            </a:xfrm>
            <a:prstGeom prst="rect">
              <a:avLst/>
            </a:prstGeom>
            <a:noFill/>
          </p:spPr>
          <p:txBody>
            <a:bodyPr wrap="square" rtlCol="0">
              <a:spAutoFit/>
            </a:bodyPr>
            <a:lstStyle/>
            <a:p>
              <a:r>
                <a:rPr lang="en-GB" sz="1200" dirty="0">
                  <a:solidFill>
                    <a:schemeClr val="bg1"/>
                  </a:solidFill>
                </a:rPr>
                <a:t>thumb</a:t>
              </a:r>
            </a:p>
          </p:txBody>
        </p:sp>
      </p:grpSp>
      <p:sp>
        <p:nvSpPr>
          <p:cNvPr id="2" name="Footer Placeholder 1">
            <a:extLst>
              <a:ext uri="{FF2B5EF4-FFF2-40B4-BE49-F238E27FC236}">
                <a16:creationId xmlns:a16="http://schemas.microsoft.com/office/drawing/2014/main" id="{639A2995-37F8-4688-BD37-AC37866896F6}"/>
              </a:ext>
            </a:extLst>
          </p:cNvPr>
          <p:cNvSpPr>
            <a:spLocks noGrp="1"/>
          </p:cNvSpPr>
          <p:nvPr>
            <p:ph type="ftr" sz="quarter" idx="11"/>
          </p:nvPr>
        </p:nvSpPr>
        <p:spPr/>
        <p:txBody>
          <a:bodyPr/>
          <a:lstStyle/>
          <a:p>
            <a:r>
              <a:rPr lang="en-GB"/>
              <a:t>http://www.educationonfire.com/primary-music                               </a:t>
            </a:r>
            <a:endParaRPr lang="en-GB" dirty="0"/>
          </a:p>
        </p:txBody>
      </p:sp>
    </p:spTree>
    <p:extLst>
      <p:ext uri="{BB962C8B-B14F-4D97-AF65-F5344CB8AC3E}">
        <p14:creationId xmlns:p14="http://schemas.microsoft.com/office/powerpoint/2010/main" val="2913682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59981" cy="1397769"/>
          </a:xfrm>
          <a:prstGeom prst="rect">
            <a:avLst/>
          </a:prstGeom>
          <a:gradFill>
            <a:gsLst>
              <a:gs pos="87000">
                <a:srgbClr val="FFC000"/>
              </a:gs>
              <a:gs pos="74000">
                <a:schemeClr val="accent6">
                  <a:lumMod val="0"/>
                  <a:lumOff val="100000"/>
                  <a:alpha val="15000"/>
                </a:schemeClr>
              </a:gs>
              <a:gs pos="100000">
                <a:srgbClr val="FF0000"/>
              </a:gs>
            </a:gsLst>
            <a:lin ang="5400000" scaled="0"/>
          </a:gradFill>
        </p:spPr>
        <p:txBody>
          <a:bodyPr wrap="none" lIns="91440" tIns="45720" rIns="91440" bIns="45720">
            <a:prstTxWarp prst="textChevronInverted">
              <a:avLst/>
            </a:prstTxWarp>
            <a:spAutoFit/>
          </a:bodyPr>
          <a:lstStyle/>
          <a:p>
            <a:pPr algn="ctr"/>
            <a:r>
              <a:rPr lang="en-US" sz="54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rPr>
              <a:t>AAAAAAAAAAAAAA</a:t>
            </a:r>
          </a:p>
        </p:txBody>
      </p:sp>
      <p:sp>
        <p:nvSpPr>
          <p:cNvPr id="7" name="TextBox 6">
            <a:extLst>
              <a:ext uri="{FF2B5EF4-FFF2-40B4-BE49-F238E27FC236}">
                <a16:creationId xmlns:a16="http://schemas.microsoft.com/office/drawing/2014/main" id="{9458E0C6-8423-4A2A-BE45-E69ECF586507}"/>
              </a:ext>
            </a:extLst>
          </p:cNvPr>
          <p:cNvSpPr txBox="1"/>
          <p:nvPr/>
        </p:nvSpPr>
        <p:spPr>
          <a:xfrm>
            <a:off x="690619" y="2141733"/>
            <a:ext cx="5040557" cy="4154984"/>
          </a:xfrm>
          <a:prstGeom prst="rect">
            <a:avLst/>
          </a:prstGeom>
          <a:noFill/>
        </p:spPr>
        <p:txBody>
          <a:bodyPr wrap="square" rtlCol="0">
            <a:spAutoFit/>
          </a:bodyPr>
          <a:lstStyle/>
          <a:p>
            <a:r>
              <a:rPr lang="en-GB" sz="2400" dirty="0"/>
              <a:t>How about the NOTE A </a:t>
            </a:r>
          </a:p>
          <a:p>
            <a:endParaRPr lang="en-GB" sz="2400" dirty="0"/>
          </a:p>
          <a:p>
            <a:r>
              <a:rPr lang="en-GB" sz="2400" dirty="0"/>
              <a:t>Still with your left hand at the top and your thumb on the hole at the back, add your second finger to the next hole. You should now have 2 holes covered and only be using 1 hand. Squeeze tightly!</a:t>
            </a:r>
          </a:p>
          <a:p>
            <a:endParaRPr lang="en-GB" sz="2400" dirty="0"/>
          </a:p>
          <a:p>
            <a:r>
              <a:rPr lang="en-GB" sz="2400" dirty="0"/>
              <a:t>Blow very gently.</a:t>
            </a:r>
          </a:p>
          <a:p>
            <a:r>
              <a:rPr lang="en-GB" sz="2400" u="sng" dirty="0"/>
              <a:t>How do A and B sound different?</a:t>
            </a:r>
          </a:p>
        </p:txBody>
      </p:sp>
      <p:grpSp>
        <p:nvGrpSpPr>
          <p:cNvPr id="2" name="Group 1">
            <a:extLst>
              <a:ext uri="{FF2B5EF4-FFF2-40B4-BE49-F238E27FC236}">
                <a16:creationId xmlns:a16="http://schemas.microsoft.com/office/drawing/2014/main" id="{B63FC782-B785-4BE7-B869-63EA9762E6EF}"/>
              </a:ext>
            </a:extLst>
          </p:cNvPr>
          <p:cNvGrpSpPr/>
          <p:nvPr/>
        </p:nvGrpSpPr>
        <p:grpSpPr>
          <a:xfrm>
            <a:off x="6228184" y="1988840"/>
            <a:ext cx="2023270" cy="4248472"/>
            <a:chOff x="6228184" y="1988840"/>
            <a:chExt cx="2023270" cy="4248472"/>
          </a:xfrm>
        </p:grpSpPr>
        <p:grpSp>
          <p:nvGrpSpPr>
            <p:cNvPr id="12" name="Group 11"/>
            <p:cNvGrpSpPr/>
            <p:nvPr/>
          </p:nvGrpSpPr>
          <p:grpSpPr>
            <a:xfrm>
              <a:off x="6228184" y="1988840"/>
              <a:ext cx="1224136" cy="4248472"/>
              <a:chOff x="611560" y="2060848"/>
              <a:chExt cx="1224136" cy="3744416"/>
            </a:xfrm>
          </p:grpSpPr>
          <p:sp>
            <p:nvSpPr>
              <p:cNvPr id="6" name="Oval 5"/>
              <p:cNvSpPr/>
              <p:nvPr/>
            </p:nvSpPr>
            <p:spPr>
              <a:xfrm>
                <a:off x="611560" y="2060848"/>
                <a:ext cx="1224136"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2"/>
              </p:cNvCxnSpPr>
              <p:nvPr/>
            </p:nvCxnSpPr>
            <p:spPr>
              <a:xfrm>
                <a:off x="611560"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35696" y="2276872"/>
                <a:ext cx="0" cy="3312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611560" y="5301208"/>
                <a:ext cx="1224136" cy="504056"/>
              </a:xfrm>
              <a:prstGeom prst="arc">
                <a:avLst>
                  <a:gd name="adj1" fmla="val 21523081"/>
                  <a:gd name="adj2" fmla="val 107488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3" name="Oval 12"/>
            <p:cNvSpPr/>
            <p:nvPr/>
          </p:nvSpPr>
          <p:spPr>
            <a:xfrm>
              <a:off x="6614095" y="2564904"/>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p:cNvSpPr/>
            <p:nvPr/>
          </p:nvSpPr>
          <p:spPr>
            <a:xfrm>
              <a:off x="6614095" y="3104481"/>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614095" y="364405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590975" y="4412723"/>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590975" y="55437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590975" y="49782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9D5639C2-C64E-433D-8F66-5C6A216E97AF}"/>
                </a:ext>
              </a:extLst>
            </p:cNvPr>
            <p:cNvSpPr/>
            <p:nvPr/>
          </p:nvSpPr>
          <p:spPr>
            <a:xfrm>
              <a:off x="7452320" y="2576166"/>
              <a:ext cx="432048" cy="432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F15E3F0E-2212-4891-9147-6EE963CF63D8}"/>
                </a:ext>
              </a:extLst>
            </p:cNvPr>
            <p:cNvSpPr txBox="1"/>
            <p:nvPr/>
          </p:nvSpPr>
          <p:spPr>
            <a:xfrm>
              <a:off x="7380311" y="2636912"/>
              <a:ext cx="871143" cy="276999"/>
            </a:xfrm>
            <a:prstGeom prst="rect">
              <a:avLst/>
            </a:prstGeom>
            <a:noFill/>
          </p:spPr>
          <p:txBody>
            <a:bodyPr wrap="square" rtlCol="0">
              <a:spAutoFit/>
            </a:bodyPr>
            <a:lstStyle/>
            <a:p>
              <a:r>
                <a:rPr lang="en-GB" sz="1200" dirty="0">
                  <a:solidFill>
                    <a:schemeClr val="bg1"/>
                  </a:solidFill>
                </a:rPr>
                <a:t>thumb</a:t>
              </a:r>
            </a:p>
          </p:txBody>
        </p:sp>
      </p:grpSp>
      <p:sp>
        <p:nvSpPr>
          <p:cNvPr id="3" name="TextBox 2">
            <a:extLst>
              <a:ext uri="{FF2B5EF4-FFF2-40B4-BE49-F238E27FC236}">
                <a16:creationId xmlns:a16="http://schemas.microsoft.com/office/drawing/2014/main" id="{DBC279FC-E599-4B6E-9099-DB55078BA4D4}"/>
              </a:ext>
            </a:extLst>
          </p:cNvPr>
          <p:cNvSpPr txBox="1"/>
          <p:nvPr/>
        </p:nvSpPr>
        <p:spPr>
          <a:xfrm>
            <a:off x="5150816" y="5305466"/>
            <a:ext cx="2880317"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00B0F0"/>
                </a:solidFill>
              </a:rPr>
              <a:t>B sounds a little bit higher than A</a:t>
            </a:r>
          </a:p>
        </p:txBody>
      </p:sp>
      <p:sp>
        <p:nvSpPr>
          <p:cNvPr id="10" name="Footer Placeholder 9">
            <a:extLst>
              <a:ext uri="{FF2B5EF4-FFF2-40B4-BE49-F238E27FC236}">
                <a16:creationId xmlns:a16="http://schemas.microsoft.com/office/drawing/2014/main" id="{4E18EBD2-C450-4034-B95F-8721B6F38C58}"/>
              </a:ext>
            </a:extLst>
          </p:cNvPr>
          <p:cNvSpPr>
            <a:spLocks noGrp="1"/>
          </p:cNvSpPr>
          <p:nvPr>
            <p:ph type="ftr" sz="quarter" idx="11"/>
          </p:nvPr>
        </p:nvSpPr>
        <p:spPr/>
        <p:txBody>
          <a:bodyPr/>
          <a:lstStyle/>
          <a:p>
            <a:r>
              <a:rPr lang="en-GB"/>
              <a:t>http://www.educationonfire.com/primary-music                               </a:t>
            </a:r>
            <a:endParaRPr lang="en-GB" dirty="0"/>
          </a:p>
        </p:txBody>
      </p:sp>
    </p:spTree>
    <p:extLst>
      <p:ext uri="{BB962C8B-B14F-4D97-AF65-F5344CB8AC3E}">
        <p14:creationId xmlns:p14="http://schemas.microsoft.com/office/powerpoint/2010/main" val="31598399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8B7BBD1-C7B0-45ED-8F65-C209E10AEACE}"/>
              </a:ext>
            </a:extLst>
          </p:cNvPr>
          <p:cNvGrpSpPr/>
          <p:nvPr/>
        </p:nvGrpSpPr>
        <p:grpSpPr>
          <a:xfrm>
            <a:off x="652199" y="1700808"/>
            <a:ext cx="7927999" cy="1484560"/>
            <a:chOff x="755576" y="2686720"/>
            <a:chExt cx="7927999" cy="1484560"/>
          </a:xfrm>
          <a:solidFill>
            <a:schemeClr val="accent6">
              <a:lumMod val="75000"/>
            </a:schemeClr>
          </a:solidFill>
        </p:grpSpPr>
        <p:grpSp>
          <p:nvGrpSpPr>
            <p:cNvPr id="2" name="Group 1">
              <a:extLst>
                <a:ext uri="{FF2B5EF4-FFF2-40B4-BE49-F238E27FC236}">
                  <a16:creationId xmlns:a16="http://schemas.microsoft.com/office/drawing/2014/main" id="{FD84A1C4-325B-40EB-96AE-DFF9475B5AAE}"/>
                </a:ext>
              </a:extLst>
            </p:cNvPr>
            <p:cNvGrpSpPr/>
            <p:nvPr/>
          </p:nvGrpSpPr>
          <p:grpSpPr>
            <a:xfrm>
              <a:off x="755576" y="2686720"/>
              <a:ext cx="7927999" cy="1484560"/>
              <a:chOff x="0" y="0"/>
              <a:chExt cx="10239375" cy="2105025"/>
            </a:xfrm>
            <a:grpFill/>
          </p:grpSpPr>
          <p:sp>
            <p:nvSpPr>
              <p:cNvPr id="3" name="Heart 2">
                <a:extLst>
                  <a:ext uri="{FF2B5EF4-FFF2-40B4-BE49-F238E27FC236}">
                    <a16:creationId xmlns:a16="http://schemas.microsoft.com/office/drawing/2014/main" id="{C01A15E6-1E5A-408B-B771-E18ABDF1F209}"/>
                  </a:ext>
                </a:extLst>
              </p:cNvPr>
              <p:cNvSpPr/>
              <p:nvPr/>
            </p:nvSpPr>
            <p:spPr>
              <a:xfrm>
                <a:off x="0" y="19050"/>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4" name="Heart 3">
                <a:extLst>
                  <a:ext uri="{FF2B5EF4-FFF2-40B4-BE49-F238E27FC236}">
                    <a16:creationId xmlns:a16="http://schemas.microsoft.com/office/drawing/2014/main" id="{BEA203F3-22CE-4645-AB24-2E9BD7A45342}"/>
                  </a:ext>
                </a:extLst>
              </p:cNvPr>
              <p:cNvSpPr/>
              <p:nvPr/>
            </p:nvSpPr>
            <p:spPr>
              <a:xfrm>
                <a:off x="7791450" y="19050"/>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Heart 4">
                <a:extLst>
                  <a:ext uri="{FF2B5EF4-FFF2-40B4-BE49-F238E27FC236}">
                    <a16:creationId xmlns:a16="http://schemas.microsoft.com/office/drawing/2014/main" id="{6E6BFAC9-A3D4-4B08-9729-B91781D44440}"/>
                  </a:ext>
                </a:extLst>
              </p:cNvPr>
              <p:cNvSpPr/>
              <p:nvPr/>
            </p:nvSpPr>
            <p:spPr>
              <a:xfrm>
                <a:off x="5191125" y="0"/>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Heart 5">
                <a:extLst>
                  <a:ext uri="{FF2B5EF4-FFF2-40B4-BE49-F238E27FC236}">
                    <a16:creationId xmlns:a16="http://schemas.microsoft.com/office/drawing/2014/main" id="{0E714B45-4226-4645-99C9-EBCBD751A90E}"/>
                  </a:ext>
                </a:extLst>
              </p:cNvPr>
              <p:cNvSpPr/>
              <p:nvPr/>
            </p:nvSpPr>
            <p:spPr>
              <a:xfrm>
                <a:off x="2600325" y="28575"/>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7" name="Star: 5 Points 6">
              <a:extLst>
                <a:ext uri="{FF2B5EF4-FFF2-40B4-BE49-F238E27FC236}">
                  <a16:creationId xmlns:a16="http://schemas.microsoft.com/office/drawing/2014/main" id="{39733F10-BC96-4BF6-A9E2-1523107B522C}"/>
                </a:ext>
              </a:extLst>
            </p:cNvPr>
            <p:cNvSpPr/>
            <p:nvPr/>
          </p:nvSpPr>
          <p:spPr>
            <a:xfrm>
              <a:off x="1403648" y="3212976"/>
              <a:ext cx="587056" cy="5299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tar: 5 Points 7">
              <a:extLst>
                <a:ext uri="{FF2B5EF4-FFF2-40B4-BE49-F238E27FC236}">
                  <a16:creationId xmlns:a16="http://schemas.microsoft.com/office/drawing/2014/main" id="{C50FA78F-3A65-419C-9ADF-DEEE5E4109FF}"/>
                </a:ext>
              </a:extLst>
            </p:cNvPr>
            <p:cNvSpPr/>
            <p:nvPr/>
          </p:nvSpPr>
          <p:spPr>
            <a:xfrm>
              <a:off x="3423063" y="3212976"/>
              <a:ext cx="587056" cy="5299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40D07EA8-D5E7-482D-B4FA-D2618D423889}"/>
                </a:ext>
              </a:extLst>
            </p:cNvPr>
            <p:cNvSpPr/>
            <p:nvPr/>
          </p:nvSpPr>
          <p:spPr>
            <a:xfrm>
              <a:off x="5432719" y="3212976"/>
              <a:ext cx="587056" cy="5299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8D551526-0494-440D-8F90-E2F1A65EAFA2}"/>
                </a:ext>
              </a:extLst>
            </p:cNvPr>
            <p:cNvSpPr/>
            <p:nvPr/>
          </p:nvSpPr>
          <p:spPr>
            <a:xfrm>
              <a:off x="7442374" y="3212976"/>
              <a:ext cx="587056" cy="5299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BB15A828-138E-4BC8-8FF9-5904BF1E3F00}"/>
              </a:ext>
            </a:extLst>
          </p:cNvPr>
          <p:cNvGrpSpPr/>
          <p:nvPr/>
        </p:nvGrpSpPr>
        <p:grpSpPr>
          <a:xfrm>
            <a:off x="652199" y="4077072"/>
            <a:ext cx="7927999" cy="1484560"/>
            <a:chOff x="711224" y="3439076"/>
            <a:chExt cx="7927999" cy="1484560"/>
          </a:xfrm>
          <a:solidFill>
            <a:schemeClr val="accent6">
              <a:lumMod val="75000"/>
            </a:schemeClr>
          </a:solidFill>
        </p:grpSpPr>
        <p:grpSp>
          <p:nvGrpSpPr>
            <p:cNvPr id="13" name="Group 12">
              <a:extLst>
                <a:ext uri="{FF2B5EF4-FFF2-40B4-BE49-F238E27FC236}">
                  <a16:creationId xmlns:a16="http://schemas.microsoft.com/office/drawing/2014/main" id="{32A96593-2610-4A17-BB40-B03EBC459577}"/>
                </a:ext>
              </a:extLst>
            </p:cNvPr>
            <p:cNvGrpSpPr/>
            <p:nvPr/>
          </p:nvGrpSpPr>
          <p:grpSpPr>
            <a:xfrm>
              <a:off x="711224" y="3439076"/>
              <a:ext cx="7927999" cy="1484560"/>
              <a:chOff x="0" y="0"/>
              <a:chExt cx="10239375" cy="2105025"/>
            </a:xfrm>
            <a:grpFill/>
          </p:grpSpPr>
          <p:sp>
            <p:nvSpPr>
              <p:cNvPr id="18" name="Heart 17">
                <a:extLst>
                  <a:ext uri="{FF2B5EF4-FFF2-40B4-BE49-F238E27FC236}">
                    <a16:creationId xmlns:a16="http://schemas.microsoft.com/office/drawing/2014/main" id="{41A53DAD-E680-42DE-B016-E5527A9F84AA}"/>
                  </a:ext>
                </a:extLst>
              </p:cNvPr>
              <p:cNvSpPr/>
              <p:nvPr/>
            </p:nvSpPr>
            <p:spPr>
              <a:xfrm>
                <a:off x="0" y="19050"/>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9" name="Heart 18">
                <a:extLst>
                  <a:ext uri="{FF2B5EF4-FFF2-40B4-BE49-F238E27FC236}">
                    <a16:creationId xmlns:a16="http://schemas.microsoft.com/office/drawing/2014/main" id="{3CCE1D46-193E-4940-BD1A-106BF48931CD}"/>
                  </a:ext>
                </a:extLst>
              </p:cNvPr>
              <p:cNvSpPr/>
              <p:nvPr/>
            </p:nvSpPr>
            <p:spPr>
              <a:xfrm>
                <a:off x="7791450" y="19050"/>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Heart 19">
                <a:extLst>
                  <a:ext uri="{FF2B5EF4-FFF2-40B4-BE49-F238E27FC236}">
                    <a16:creationId xmlns:a16="http://schemas.microsoft.com/office/drawing/2014/main" id="{AFF52260-3F93-48EC-9629-3F0655530810}"/>
                  </a:ext>
                </a:extLst>
              </p:cNvPr>
              <p:cNvSpPr/>
              <p:nvPr/>
            </p:nvSpPr>
            <p:spPr>
              <a:xfrm>
                <a:off x="5191125" y="0"/>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Heart 20">
                <a:extLst>
                  <a:ext uri="{FF2B5EF4-FFF2-40B4-BE49-F238E27FC236}">
                    <a16:creationId xmlns:a16="http://schemas.microsoft.com/office/drawing/2014/main" id="{3FB406D4-3A56-4994-8F13-60DF138F0427}"/>
                  </a:ext>
                </a:extLst>
              </p:cNvPr>
              <p:cNvSpPr/>
              <p:nvPr/>
            </p:nvSpPr>
            <p:spPr>
              <a:xfrm>
                <a:off x="2600325" y="28575"/>
                <a:ext cx="2447925" cy="2076450"/>
              </a:xfrm>
              <a:prstGeom prst="hear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4" name="Group 33">
              <a:extLst>
                <a:ext uri="{FF2B5EF4-FFF2-40B4-BE49-F238E27FC236}">
                  <a16:creationId xmlns:a16="http://schemas.microsoft.com/office/drawing/2014/main" id="{4A147F24-8A64-46E6-8794-7E9B133BC018}"/>
                </a:ext>
              </a:extLst>
            </p:cNvPr>
            <p:cNvGrpSpPr/>
            <p:nvPr/>
          </p:nvGrpSpPr>
          <p:grpSpPr>
            <a:xfrm>
              <a:off x="1172244" y="3936274"/>
              <a:ext cx="7062586" cy="420312"/>
              <a:chOff x="1172244" y="3936274"/>
              <a:chExt cx="7062586" cy="420312"/>
            </a:xfrm>
            <a:grpFill/>
          </p:grpSpPr>
          <p:grpSp>
            <p:nvGrpSpPr>
              <p:cNvPr id="24" name="Group 23">
                <a:extLst>
                  <a:ext uri="{FF2B5EF4-FFF2-40B4-BE49-F238E27FC236}">
                    <a16:creationId xmlns:a16="http://schemas.microsoft.com/office/drawing/2014/main" id="{F710EC8E-A8AD-4791-9CEC-44232735520B}"/>
                  </a:ext>
                </a:extLst>
              </p:cNvPr>
              <p:cNvGrpSpPr/>
              <p:nvPr/>
            </p:nvGrpSpPr>
            <p:grpSpPr>
              <a:xfrm>
                <a:off x="5158549" y="3949709"/>
                <a:ext cx="1035990" cy="363895"/>
                <a:chOff x="1165908" y="3985974"/>
                <a:chExt cx="1035990" cy="363895"/>
              </a:xfrm>
              <a:grpFill/>
            </p:grpSpPr>
            <p:sp>
              <p:nvSpPr>
                <p:cNvPr id="22" name="Star: 5 Points 21">
                  <a:extLst>
                    <a:ext uri="{FF2B5EF4-FFF2-40B4-BE49-F238E27FC236}">
                      <a16:creationId xmlns:a16="http://schemas.microsoft.com/office/drawing/2014/main" id="{E4B544F3-833D-469E-91D9-D7B26FD4D04B}"/>
                    </a:ext>
                  </a:extLst>
                </p:cNvPr>
                <p:cNvSpPr/>
                <p:nvPr/>
              </p:nvSpPr>
              <p:spPr>
                <a:xfrm>
                  <a:off x="1165908" y="3985974"/>
                  <a:ext cx="432048" cy="35046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45640C9C-8A8D-45F2-B729-749817CC7A72}"/>
                    </a:ext>
                  </a:extLst>
                </p:cNvPr>
                <p:cNvSpPr/>
                <p:nvPr/>
              </p:nvSpPr>
              <p:spPr>
                <a:xfrm>
                  <a:off x="1769850" y="3999409"/>
                  <a:ext cx="432048" cy="35046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0B12C9BA-40F8-4D71-AA15-AD02633EA93D}"/>
                  </a:ext>
                </a:extLst>
              </p:cNvPr>
              <p:cNvGrpSpPr/>
              <p:nvPr/>
            </p:nvGrpSpPr>
            <p:grpSpPr>
              <a:xfrm>
                <a:off x="3176996" y="3972539"/>
                <a:ext cx="1035990" cy="363895"/>
                <a:chOff x="1165908" y="3985974"/>
                <a:chExt cx="1035990" cy="363895"/>
              </a:xfrm>
              <a:grpFill/>
            </p:grpSpPr>
            <p:sp>
              <p:nvSpPr>
                <p:cNvPr id="26" name="Star: 5 Points 25">
                  <a:extLst>
                    <a:ext uri="{FF2B5EF4-FFF2-40B4-BE49-F238E27FC236}">
                      <a16:creationId xmlns:a16="http://schemas.microsoft.com/office/drawing/2014/main" id="{33664BF0-B636-40FD-84E2-F81D1C8EDD8F}"/>
                    </a:ext>
                  </a:extLst>
                </p:cNvPr>
                <p:cNvSpPr/>
                <p:nvPr/>
              </p:nvSpPr>
              <p:spPr>
                <a:xfrm>
                  <a:off x="1165908" y="3985974"/>
                  <a:ext cx="432048" cy="35046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tar: 5 Points 26">
                  <a:extLst>
                    <a:ext uri="{FF2B5EF4-FFF2-40B4-BE49-F238E27FC236}">
                      <a16:creationId xmlns:a16="http://schemas.microsoft.com/office/drawing/2014/main" id="{0A7FAE20-BB85-46BE-B3D5-77247BB86AA0}"/>
                    </a:ext>
                  </a:extLst>
                </p:cNvPr>
                <p:cNvSpPr/>
                <p:nvPr/>
              </p:nvSpPr>
              <p:spPr>
                <a:xfrm>
                  <a:off x="1769850" y="3999409"/>
                  <a:ext cx="432048" cy="35046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246FC8E3-6C34-4C1F-8961-E7DF8C8A6F1D}"/>
                  </a:ext>
                </a:extLst>
              </p:cNvPr>
              <p:cNvGrpSpPr/>
              <p:nvPr/>
            </p:nvGrpSpPr>
            <p:grpSpPr>
              <a:xfrm>
                <a:off x="1172244" y="3992691"/>
                <a:ext cx="1035990" cy="363895"/>
                <a:chOff x="1165908" y="3985974"/>
                <a:chExt cx="1035990" cy="363895"/>
              </a:xfrm>
              <a:grpFill/>
            </p:grpSpPr>
            <p:sp>
              <p:nvSpPr>
                <p:cNvPr id="29" name="Star: 5 Points 28">
                  <a:extLst>
                    <a:ext uri="{FF2B5EF4-FFF2-40B4-BE49-F238E27FC236}">
                      <a16:creationId xmlns:a16="http://schemas.microsoft.com/office/drawing/2014/main" id="{3F533304-8DF8-4C75-B04F-092A40E811FE}"/>
                    </a:ext>
                  </a:extLst>
                </p:cNvPr>
                <p:cNvSpPr/>
                <p:nvPr/>
              </p:nvSpPr>
              <p:spPr>
                <a:xfrm>
                  <a:off x="1165908" y="3985974"/>
                  <a:ext cx="432048" cy="35046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69C0F356-1B10-4ECD-93F8-BCF975F4C1C8}"/>
                    </a:ext>
                  </a:extLst>
                </p:cNvPr>
                <p:cNvSpPr/>
                <p:nvPr/>
              </p:nvSpPr>
              <p:spPr>
                <a:xfrm>
                  <a:off x="1769850" y="3999409"/>
                  <a:ext cx="432048" cy="35046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a:extLst>
                  <a:ext uri="{FF2B5EF4-FFF2-40B4-BE49-F238E27FC236}">
                    <a16:creationId xmlns:a16="http://schemas.microsoft.com/office/drawing/2014/main" id="{CD6EDD1B-A931-4C87-89E1-57F3EA370610}"/>
                  </a:ext>
                </a:extLst>
              </p:cNvPr>
              <p:cNvGrpSpPr/>
              <p:nvPr/>
            </p:nvGrpSpPr>
            <p:grpSpPr>
              <a:xfrm>
                <a:off x="7198840" y="3936274"/>
                <a:ext cx="1035990" cy="363895"/>
                <a:chOff x="1165908" y="3985974"/>
                <a:chExt cx="1035990" cy="363895"/>
              </a:xfrm>
              <a:grpFill/>
            </p:grpSpPr>
            <p:sp>
              <p:nvSpPr>
                <p:cNvPr id="32" name="Star: 5 Points 31">
                  <a:extLst>
                    <a:ext uri="{FF2B5EF4-FFF2-40B4-BE49-F238E27FC236}">
                      <a16:creationId xmlns:a16="http://schemas.microsoft.com/office/drawing/2014/main" id="{BBD5A4A9-5356-43E5-BC0C-424EA418F266}"/>
                    </a:ext>
                  </a:extLst>
                </p:cNvPr>
                <p:cNvSpPr/>
                <p:nvPr/>
              </p:nvSpPr>
              <p:spPr>
                <a:xfrm>
                  <a:off x="1165908" y="3985974"/>
                  <a:ext cx="432048" cy="35046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ar: 5 Points 32">
                  <a:extLst>
                    <a:ext uri="{FF2B5EF4-FFF2-40B4-BE49-F238E27FC236}">
                      <a16:creationId xmlns:a16="http://schemas.microsoft.com/office/drawing/2014/main" id="{54745B28-F936-4E9C-8449-3CA2AA42E929}"/>
                    </a:ext>
                  </a:extLst>
                </p:cNvPr>
                <p:cNvSpPr/>
                <p:nvPr/>
              </p:nvSpPr>
              <p:spPr>
                <a:xfrm>
                  <a:off x="1769850" y="3999409"/>
                  <a:ext cx="432048" cy="35046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36" name="TextBox 35">
            <a:extLst>
              <a:ext uri="{FF2B5EF4-FFF2-40B4-BE49-F238E27FC236}">
                <a16:creationId xmlns:a16="http://schemas.microsoft.com/office/drawing/2014/main" id="{432EB96E-C28B-40A0-B0B0-2E2104752709}"/>
              </a:ext>
            </a:extLst>
          </p:cNvPr>
          <p:cNvSpPr txBox="1"/>
          <p:nvPr/>
        </p:nvSpPr>
        <p:spPr>
          <a:xfrm>
            <a:off x="915445" y="208939"/>
            <a:ext cx="4616127" cy="1200329"/>
          </a:xfrm>
          <a:prstGeom prst="rect">
            <a:avLst/>
          </a:prstGeom>
          <a:noFill/>
        </p:spPr>
        <p:txBody>
          <a:bodyPr wrap="square" rtlCol="0">
            <a:spAutoFit/>
          </a:bodyPr>
          <a:lstStyle/>
          <a:p>
            <a:r>
              <a:rPr lang="en-GB" sz="2400" dirty="0"/>
              <a:t>Let’s play the note B on every star. </a:t>
            </a:r>
          </a:p>
          <a:p>
            <a:r>
              <a:rPr lang="en-GB" sz="2400" dirty="0"/>
              <a:t>Are you still feeling the beat?</a:t>
            </a:r>
          </a:p>
          <a:p>
            <a:r>
              <a:rPr lang="en-GB" sz="2400" dirty="0"/>
              <a:t>Try again with the note A</a:t>
            </a:r>
            <a:endParaRPr lang="en-GB" sz="2000" dirty="0"/>
          </a:p>
        </p:txBody>
      </p:sp>
      <p:sp>
        <p:nvSpPr>
          <p:cNvPr id="37" name="TextBox 36">
            <a:extLst>
              <a:ext uri="{FF2B5EF4-FFF2-40B4-BE49-F238E27FC236}">
                <a16:creationId xmlns:a16="http://schemas.microsoft.com/office/drawing/2014/main" id="{5849C16C-CEF7-4619-9AE0-14E7E3A4729E}"/>
              </a:ext>
            </a:extLst>
          </p:cNvPr>
          <p:cNvSpPr txBox="1"/>
          <p:nvPr/>
        </p:nvSpPr>
        <p:spPr>
          <a:xfrm>
            <a:off x="1189178" y="5991671"/>
            <a:ext cx="7324126" cy="461665"/>
          </a:xfrm>
          <a:prstGeom prst="rect">
            <a:avLst/>
          </a:prstGeom>
          <a:noFill/>
        </p:spPr>
        <p:txBody>
          <a:bodyPr wrap="square" rtlCol="0">
            <a:spAutoFit/>
          </a:bodyPr>
          <a:lstStyle/>
          <a:p>
            <a:r>
              <a:rPr lang="en-GB" sz="2400" dirty="0"/>
              <a:t>How many notes did you play on each beat this time?</a:t>
            </a:r>
          </a:p>
        </p:txBody>
      </p:sp>
      <p:sp>
        <p:nvSpPr>
          <p:cNvPr id="14" name="Footer Placeholder 13">
            <a:extLst>
              <a:ext uri="{FF2B5EF4-FFF2-40B4-BE49-F238E27FC236}">
                <a16:creationId xmlns:a16="http://schemas.microsoft.com/office/drawing/2014/main" id="{4C72A364-CB20-47BF-9E6B-FD254F14E3EB}"/>
              </a:ext>
            </a:extLst>
          </p:cNvPr>
          <p:cNvSpPr>
            <a:spLocks noGrp="1"/>
          </p:cNvSpPr>
          <p:nvPr>
            <p:ph type="ftr" sz="quarter" idx="11"/>
          </p:nvPr>
        </p:nvSpPr>
        <p:spPr>
          <a:xfrm>
            <a:off x="-23117" y="6453336"/>
            <a:ext cx="3912604" cy="365125"/>
          </a:xfrm>
        </p:spPr>
        <p:txBody>
          <a:bodyPr/>
          <a:lstStyle/>
          <a:p>
            <a:pPr algn="ctr"/>
            <a:r>
              <a:rPr lang="en-GB" dirty="0"/>
              <a:t>http://www.educationonfire.com/primary-music                               </a:t>
            </a:r>
          </a:p>
        </p:txBody>
      </p:sp>
    </p:spTree>
    <p:extLst>
      <p:ext uri="{BB962C8B-B14F-4D97-AF65-F5344CB8AC3E}">
        <p14:creationId xmlns:p14="http://schemas.microsoft.com/office/powerpoint/2010/main" val="34215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8B7BBD1-C7B0-45ED-8F65-C209E10AEACE}"/>
              </a:ext>
            </a:extLst>
          </p:cNvPr>
          <p:cNvGrpSpPr/>
          <p:nvPr/>
        </p:nvGrpSpPr>
        <p:grpSpPr>
          <a:xfrm>
            <a:off x="608000" y="836712"/>
            <a:ext cx="7927999" cy="1484560"/>
            <a:chOff x="755576" y="2686720"/>
            <a:chExt cx="7927999" cy="1484560"/>
          </a:xfrm>
          <a:solidFill>
            <a:schemeClr val="accent6"/>
          </a:solidFill>
        </p:grpSpPr>
        <p:grpSp>
          <p:nvGrpSpPr>
            <p:cNvPr id="2" name="Group 1">
              <a:extLst>
                <a:ext uri="{FF2B5EF4-FFF2-40B4-BE49-F238E27FC236}">
                  <a16:creationId xmlns:a16="http://schemas.microsoft.com/office/drawing/2014/main" id="{FD84A1C4-325B-40EB-96AE-DFF9475B5AAE}"/>
                </a:ext>
              </a:extLst>
            </p:cNvPr>
            <p:cNvGrpSpPr/>
            <p:nvPr/>
          </p:nvGrpSpPr>
          <p:grpSpPr>
            <a:xfrm>
              <a:off x="755576" y="2686720"/>
              <a:ext cx="7927999" cy="1484560"/>
              <a:chOff x="0" y="0"/>
              <a:chExt cx="10239375" cy="2105025"/>
            </a:xfrm>
            <a:grpFill/>
          </p:grpSpPr>
          <p:sp>
            <p:nvSpPr>
              <p:cNvPr id="3" name="Heart 2">
                <a:extLst>
                  <a:ext uri="{FF2B5EF4-FFF2-40B4-BE49-F238E27FC236}">
                    <a16:creationId xmlns:a16="http://schemas.microsoft.com/office/drawing/2014/main" id="{C01A15E6-1E5A-408B-B771-E18ABDF1F209}"/>
                  </a:ext>
                </a:extLst>
              </p:cNvPr>
              <p:cNvSpPr/>
              <p:nvPr/>
            </p:nvSpPr>
            <p:spPr>
              <a:xfrm>
                <a:off x="0" y="19050"/>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Heart 3">
                <a:extLst>
                  <a:ext uri="{FF2B5EF4-FFF2-40B4-BE49-F238E27FC236}">
                    <a16:creationId xmlns:a16="http://schemas.microsoft.com/office/drawing/2014/main" id="{BEA203F3-22CE-4645-AB24-2E9BD7A45342}"/>
                  </a:ext>
                </a:extLst>
              </p:cNvPr>
              <p:cNvSpPr/>
              <p:nvPr/>
            </p:nvSpPr>
            <p:spPr>
              <a:xfrm>
                <a:off x="7791450" y="19050"/>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Heart 4">
                <a:extLst>
                  <a:ext uri="{FF2B5EF4-FFF2-40B4-BE49-F238E27FC236}">
                    <a16:creationId xmlns:a16="http://schemas.microsoft.com/office/drawing/2014/main" id="{6E6BFAC9-A3D4-4B08-9729-B91781D44440}"/>
                  </a:ext>
                </a:extLst>
              </p:cNvPr>
              <p:cNvSpPr/>
              <p:nvPr/>
            </p:nvSpPr>
            <p:spPr>
              <a:xfrm>
                <a:off x="5191125" y="0"/>
                <a:ext cx="2447925" cy="2076451"/>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Heart 5">
                <a:extLst>
                  <a:ext uri="{FF2B5EF4-FFF2-40B4-BE49-F238E27FC236}">
                    <a16:creationId xmlns:a16="http://schemas.microsoft.com/office/drawing/2014/main" id="{0E714B45-4226-4645-99C9-EBCBD751A90E}"/>
                  </a:ext>
                </a:extLst>
              </p:cNvPr>
              <p:cNvSpPr/>
              <p:nvPr/>
            </p:nvSpPr>
            <p:spPr>
              <a:xfrm>
                <a:off x="2600325" y="28575"/>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7" name="Star: 5 Points 6">
              <a:extLst>
                <a:ext uri="{FF2B5EF4-FFF2-40B4-BE49-F238E27FC236}">
                  <a16:creationId xmlns:a16="http://schemas.microsoft.com/office/drawing/2014/main" id="{39733F10-BC96-4BF6-A9E2-1523107B522C}"/>
                </a:ext>
              </a:extLst>
            </p:cNvPr>
            <p:cNvSpPr/>
            <p:nvPr/>
          </p:nvSpPr>
          <p:spPr>
            <a:xfrm>
              <a:off x="1403648" y="3212976"/>
              <a:ext cx="587056" cy="5299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C50FA78F-3A65-419C-9ADF-DEEE5E4109FF}"/>
                </a:ext>
              </a:extLst>
            </p:cNvPr>
            <p:cNvSpPr/>
            <p:nvPr/>
          </p:nvSpPr>
          <p:spPr>
            <a:xfrm>
              <a:off x="3423063" y="3212976"/>
              <a:ext cx="587056" cy="5299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40D07EA8-D5E7-482D-B4FA-D2618D423889}"/>
                </a:ext>
              </a:extLst>
            </p:cNvPr>
            <p:cNvSpPr/>
            <p:nvPr/>
          </p:nvSpPr>
          <p:spPr>
            <a:xfrm>
              <a:off x="5432719" y="3212976"/>
              <a:ext cx="587056" cy="5299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8D551526-0494-440D-8F90-E2F1A65EAFA2}"/>
                </a:ext>
              </a:extLst>
            </p:cNvPr>
            <p:cNvSpPr/>
            <p:nvPr/>
          </p:nvSpPr>
          <p:spPr>
            <a:xfrm>
              <a:off x="7442374" y="3212976"/>
              <a:ext cx="587056" cy="5299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DB74EC37-0351-426B-A014-DAB3F6BD3D7C}"/>
              </a:ext>
            </a:extLst>
          </p:cNvPr>
          <p:cNvGrpSpPr/>
          <p:nvPr/>
        </p:nvGrpSpPr>
        <p:grpSpPr>
          <a:xfrm>
            <a:off x="608000" y="3439076"/>
            <a:ext cx="7927999" cy="1484560"/>
            <a:chOff x="711224" y="3439076"/>
            <a:chExt cx="7927999" cy="1484560"/>
          </a:xfrm>
          <a:solidFill>
            <a:schemeClr val="accent6"/>
          </a:solidFill>
        </p:grpSpPr>
        <p:grpSp>
          <p:nvGrpSpPr>
            <p:cNvPr id="13" name="Group 12">
              <a:extLst>
                <a:ext uri="{FF2B5EF4-FFF2-40B4-BE49-F238E27FC236}">
                  <a16:creationId xmlns:a16="http://schemas.microsoft.com/office/drawing/2014/main" id="{32A96593-2610-4A17-BB40-B03EBC459577}"/>
                </a:ext>
              </a:extLst>
            </p:cNvPr>
            <p:cNvGrpSpPr/>
            <p:nvPr/>
          </p:nvGrpSpPr>
          <p:grpSpPr>
            <a:xfrm>
              <a:off x="711224" y="3439076"/>
              <a:ext cx="7927999" cy="1484560"/>
              <a:chOff x="0" y="0"/>
              <a:chExt cx="10239375" cy="2105025"/>
            </a:xfrm>
            <a:grpFill/>
          </p:grpSpPr>
          <p:sp>
            <p:nvSpPr>
              <p:cNvPr id="18" name="Heart 17">
                <a:extLst>
                  <a:ext uri="{FF2B5EF4-FFF2-40B4-BE49-F238E27FC236}">
                    <a16:creationId xmlns:a16="http://schemas.microsoft.com/office/drawing/2014/main" id="{41A53DAD-E680-42DE-B016-E5527A9F84AA}"/>
                  </a:ext>
                </a:extLst>
              </p:cNvPr>
              <p:cNvSpPr/>
              <p:nvPr/>
            </p:nvSpPr>
            <p:spPr>
              <a:xfrm>
                <a:off x="0" y="19050"/>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Heart 18">
                <a:extLst>
                  <a:ext uri="{FF2B5EF4-FFF2-40B4-BE49-F238E27FC236}">
                    <a16:creationId xmlns:a16="http://schemas.microsoft.com/office/drawing/2014/main" id="{3CCE1D46-193E-4940-BD1A-106BF48931CD}"/>
                  </a:ext>
                </a:extLst>
              </p:cNvPr>
              <p:cNvSpPr/>
              <p:nvPr/>
            </p:nvSpPr>
            <p:spPr>
              <a:xfrm>
                <a:off x="7791450" y="19050"/>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Heart 19">
                <a:extLst>
                  <a:ext uri="{FF2B5EF4-FFF2-40B4-BE49-F238E27FC236}">
                    <a16:creationId xmlns:a16="http://schemas.microsoft.com/office/drawing/2014/main" id="{AFF52260-3F93-48EC-9629-3F0655530810}"/>
                  </a:ext>
                </a:extLst>
              </p:cNvPr>
              <p:cNvSpPr/>
              <p:nvPr/>
            </p:nvSpPr>
            <p:spPr>
              <a:xfrm>
                <a:off x="5191125" y="0"/>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Heart 20">
                <a:extLst>
                  <a:ext uri="{FF2B5EF4-FFF2-40B4-BE49-F238E27FC236}">
                    <a16:creationId xmlns:a16="http://schemas.microsoft.com/office/drawing/2014/main" id="{3FB406D4-3A56-4994-8F13-60DF138F0427}"/>
                  </a:ext>
                </a:extLst>
              </p:cNvPr>
              <p:cNvSpPr/>
              <p:nvPr/>
            </p:nvSpPr>
            <p:spPr>
              <a:xfrm>
                <a:off x="2600325" y="28575"/>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2" name="Star: 5 Points 11">
              <a:extLst>
                <a:ext uri="{FF2B5EF4-FFF2-40B4-BE49-F238E27FC236}">
                  <a16:creationId xmlns:a16="http://schemas.microsoft.com/office/drawing/2014/main" id="{0F42F377-12C2-45DE-BC28-C1A987B8F803}"/>
                </a:ext>
              </a:extLst>
            </p:cNvPr>
            <p:cNvSpPr/>
            <p:nvPr/>
          </p:nvSpPr>
          <p:spPr>
            <a:xfrm>
              <a:off x="1287314" y="3861048"/>
              <a:ext cx="706252" cy="72044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ar: 5 Points 35">
              <a:extLst>
                <a:ext uri="{FF2B5EF4-FFF2-40B4-BE49-F238E27FC236}">
                  <a16:creationId xmlns:a16="http://schemas.microsoft.com/office/drawing/2014/main" id="{EC55D714-1A3A-497F-883F-D600C901200F}"/>
                </a:ext>
              </a:extLst>
            </p:cNvPr>
            <p:cNvSpPr/>
            <p:nvPr/>
          </p:nvSpPr>
          <p:spPr>
            <a:xfrm>
              <a:off x="5325081" y="3912748"/>
              <a:ext cx="706252" cy="72044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6D17D95F-0E2A-45B2-953E-CB282EB0E858}"/>
                </a:ext>
              </a:extLst>
            </p:cNvPr>
            <p:cNvCxnSpPr/>
            <p:nvPr/>
          </p:nvCxnSpPr>
          <p:spPr>
            <a:xfrm>
              <a:off x="2104189" y="4171280"/>
              <a:ext cx="1568050" cy="0"/>
            </a:xfrm>
            <a:prstGeom prst="straightConnector1">
              <a:avLst/>
            </a:prstGeom>
            <a:grpFill/>
            <a:ln w="38100" cap="flat" cmpd="sng" algn="ctr">
              <a:solidFill>
                <a:srgbClr val="FF0000"/>
              </a:solidFill>
              <a:prstDash val="solid"/>
              <a:round/>
              <a:headEnd type="oval" w="med" len="med"/>
              <a:tailEnd type="triangle"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B4E6BCC8-3FF5-4BA6-B374-3AF77C04B4B9}"/>
                </a:ext>
              </a:extLst>
            </p:cNvPr>
            <p:cNvCxnSpPr/>
            <p:nvPr/>
          </p:nvCxnSpPr>
          <p:spPr>
            <a:xfrm>
              <a:off x="6300192" y="4183967"/>
              <a:ext cx="1568050" cy="0"/>
            </a:xfrm>
            <a:prstGeom prst="straightConnector1">
              <a:avLst/>
            </a:prstGeom>
            <a:grpFill/>
            <a:ln w="38100" cap="flat" cmpd="sng" algn="ctr">
              <a:solidFill>
                <a:srgbClr val="FF0000"/>
              </a:solidFill>
              <a:prstDash val="solid"/>
              <a:round/>
              <a:headEnd type="oval" w="med" len="med"/>
              <a:tailEnd type="triangle" w="med" len="med"/>
            </a:ln>
          </p:spPr>
          <p:style>
            <a:lnRef idx="0">
              <a:scrgbClr r="0" g="0" b="0"/>
            </a:lnRef>
            <a:fillRef idx="0">
              <a:scrgbClr r="0" g="0" b="0"/>
            </a:fillRef>
            <a:effectRef idx="0">
              <a:scrgbClr r="0" g="0" b="0"/>
            </a:effectRef>
            <a:fontRef idx="minor">
              <a:schemeClr val="tx1"/>
            </a:fontRef>
          </p:style>
        </p:cxnSp>
      </p:grpSp>
      <p:sp>
        <p:nvSpPr>
          <p:cNvPr id="17" name="TextBox 16">
            <a:extLst>
              <a:ext uri="{FF2B5EF4-FFF2-40B4-BE49-F238E27FC236}">
                <a16:creationId xmlns:a16="http://schemas.microsoft.com/office/drawing/2014/main" id="{3DA40FF5-405A-488B-9ED1-DB0900ADDB44}"/>
              </a:ext>
            </a:extLst>
          </p:cNvPr>
          <p:cNvSpPr txBox="1"/>
          <p:nvPr/>
        </p:nvSpPr>
        <p:spPr>
          <a:xfrm>
            <a:off x="1725657" y="5312021"/>
            <a:ext cx="5692687" cy="954107"/>
          </a:xfrm>
          <a:prstGeom prst="rect">
            <a:avLst/>
          </a:prstGeom>
          <a:noFill/>
        </p:spPr>
        <p:txBody>
          <a:bodyPr wrap="square" rtlCol="0">
            <a:spAutoFit/>
          </a:bodyPr>
          <a:lstStyle/>
          <a:p>
            <a:r>
              <a:rPr lang="en-GB" sz="2800" dirty="0"/>
              <a:t>This time the note lasts for 2 beats. </a:t>
            </a:r>
          </a:p>
          <a:p>
            <a:r>
              <a:rPr lang="en-GB" sz="2800" dirty="0"/>
              <a:t>These are longer notes.</a:t>
            </a:r>
          </a:p>
        </p:txBody>
      </p:sp>
      <p:sp>
        <p:nvSpPr>
          <p:cNvPr id="22" name="Footer Placeholder 21">
            <a:extLst>
              <a:ext uri="{FF2B5EF4-FFF2-40B4-BE49-F238E27FC236}">
                <a16:creationId xmlns:a16="http://schemas.microsoft.com/office/drawing/2014/main" id="{812F9B7B-9A0B-4251-AD02-B93DB04B8099}"/>
              </a:ext>
            </a:extLst>
          </p:cNvPr>
          <p:cNvSpPr>
            <a:spLocks noGrp="1"/>
          </p:cNvSpPr>
          <p:nvPr>
            <p:ph type="ftr" sz="quarter" idx="11"/>
          </p:nvPr>
        </p:nvSpPr>
        <p:spPr>
          <a:xfrm>
            <a:off x="0" y="6356350"/>
            <a:ext cx="4211960" cy="365125"/>
          </a:xfrm>
        </p:spPr>
        <p:txBody>
          <a:bodyPr/>
          <a:lstStyle/>
          <a:p>
            <a:pPr algn="ctr"/>
            <a:r>
              <a:rPr lang="en-GB" dirty="0"/>
              <a:t>http://www.educationonfire.com/primary-music                               </a:t>
            </a:r>
          </a:p>
        </p:txBody>
      </p:sp>
    </p:spTree>
    <p:extLst>
      <p:ext uri="{BB962C8B-B14F-4D97-AF65-F5344CB8AC3E}">
        <p14:creationId xmlns:p14="http://schemas.microsoft.com/office/powerpoint/2010/main" val="1897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9DA7FD2-5062-49CA-9750-166BA84DE27C}"/>
              </a:ext>
            </a:extLst>
          </p:cNvPr>
          <p:cNvGrpSpPr/>
          <p:nvPr/>
        </p:nvGrpSpPr>
        <p:grpSpPr>
          <a:xfrm>
            <a:off x="700264" y="1052736"/>
            <a:ext cx="7927999" cy="1484560"/>
            <a:chOff x="700264" y="1052736"/>
            <a:chExt cx="7927999" cy="1484560"/>
          </a:xfrm>
          <a:solidFill>
            <a:schemeClr val="accent6"/>
          </a:solidFill>
        </p:grpSpPr>
        <p:grpSp>
          <p:nvGrpSpPr>
            <p:cNvPr id="2" name="Group 1">
              <a:extLst>
                <a:ext uri="{FF2B5EF4-FFF2-40B4-BE49-F238E27FC236}">
                  <a16:creationId xmlns:a16="http://schemas.microsoft.com/office/drawing/2014/main" id="{FD84A1C4-325B-40EB-96AE-DFF9475B5AAE}"/>
                </a:ext>
              </a:extLst>
            </p:cNvPr>
            <p:cNvGrpSpPr/>
            <p:nvPr/>
          </p:nvGrpSpPr>
          <p:grpSpPr>
            <a:xfrm>
              <a:off x="700264" y="1052736"/>
              <a:ext cx="7927999" cy="1484560"/>
              <a:chOff x="0" y="0"/>
              <a:chExt cx="10239375" cy="2105025"/>
            </a:xfrm>
            <a:grpFill/>
          </p:grpSpPr>
          <p:sp>
            <p:nvSpPr>
              <p:cNvPr id="3" name="Heart 2">
                <a:extLst>
                  <a:ext uri="{FF2B5EF4-FFF2-40B4-BE49-F238E27FC236}">
                    <a16:creationId xmlns:a16="http://schemas.microsoft.com/office/drawing/2014/main" id="{C01A15E6-1E5A-408B-B771-E18ABDF1F209}"/>
                  </a:ext>
                </a:extLst>
              </p:cNvPr>
              <p:cNvSpPr/>
              <p:nvPr/>
            </p:nvSpPr>
            <p:spPr>
              <a:xfrm>
                <a:off x="0" y="19050"/>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Heart 3">
                <a:extLst>
                  <a:ext uri="{FF2B5EF4-FFF2-40B4-BE49-F238E27FC236}">
                    <a16:creationId xmlns:a16="http://schemas.microsoft.com/office/drawing/2014/main" id="{BEA203F3-22CE-4645-AB24-2E9BD7A45342}"/>
                  </a:ext>
                </a:extLst>
              </p:cNvPr>
              <p:cNvSpPr/>
              <p:nvPr/>
            </p:nvSpPr>
            <p:spPr>
              <a:xfrm>
                <a:off x="7791450" y="19050"/>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Heart 4">
                <a:extLst>
                  <a:ext uri="{FF2B5EF4-FFF2-40B4-BE49-F238E27FC236}">
                    <a16:creationId xmlns:a16="http://schemas.microsoft.com/office/drawing/2014/main" id="{6E6BFAC9-A3D4-4B08-9729-B91781D44440}"/>
                  </a:ext>
                </a:extLst>
              </p:cNvPr>
              <p:cNvSpPr/>
              <p:nvPr/>
            </p:nvSpPr>
            <p:spPr>
              <a:xfrm>
                <a:off x="5191125" y="0"/>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Heart 5">
                <a:extLst>
                  <a:ext uri="{FF2B5EF4-FFF2-40B4-BE49-F238E27FC236}">
                    <a16:creationId xmlns:a16="http://schemas.microsoft.com/office/drawing/2014/main" id="{0E714B45-4226-4645-99C9-EBCBD751A90E}"/>
                  </a:ext>
                </a:extLst>
              </p:cNvPr>
              <p:cNvSpPr/>
              <p:nvPr/>
            </p:nvSpPr>
            <p:spPr>
              <a:xfrm>
                <a:off x="2600325" y="28575"/>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2" name="Star: 5 Points 11">
              <a:extLst>
                <a:ext uri="{FF2B5EF4-FFF2-40B4-BE49-F238E27FC236}">
                  <a16:creationId xmlns:a16="http://schemas.microsoft.com/office/drawing/2014/main" id="{48691777-B2AD-4A76-9915-D26090B43302}"/>
                </a:ext>
              </a:extLst>
            </p:cNvPr>
            <p:cNvSpPr/>
            <p:nvPr/>
          </p:nvSpPr>
          <p:spPr>
            <a:xfrm>
              <a:off x="1354408" y="1540100"/>
              <a:ext cx="587056" cy="5299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tar: 5 Points 12">
              <a:extLst>
                <a:ext uri="{FF2B5EF4-FFF2-40B4-BE49-F238E27FC236}">
                  <a16:creationId xmlns:a16="http://schemas.microsoft.com/office/drawing/2014/main" id="{F25E499D-0816-4F05-B0ED-2BE9E2E015C1}"/>
                </a:ext>
              </a:extLst>
            </p:cNvPr>
            <p:cNvSpPr/>
            <p:nvPr/>
          </p:nvSpPr>
          <p:spPr>
            <a:xfrm>
              <a:off x="3367751" y="1540100"/>
              <a:ext cx="587056" cy="5299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tar: 5 Points 15">
              <a:extLst>
                <a:ext uri="{FF2B5EF4-FFF2-40B4-BE49-F238E27FC236}">
                  <a16:creationId xmlns:a16="http://schemas.microsoft.com/office/drawing/2014/main" id="{D43B0042-1EEF-4D33-9CE9-01362D1EECE1}"/>
                </a:ext>
              </a:extLst>
            </p:cNvPr>
            <p:cNvSpPr/>
            <p:nvPr/>
          </p:nvSpPr>
          <p:spPr>
            <a:xfrm>
              <a:off x="5160906" y="1540100"/>
              <a:ext cx="432048" cy="35046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5D566255-A559-42F4-87FB-84B568206E8A}"/>
                </a:ext>
              </a:extLst>
            </p:cNvPr>
            <p:cNvSpPr/>
            <p:nvPr/>
          </p:nvSpPr>
          <p:spPr>
            <a:xfrm>
              <a:off x="5764848" y="1553535"/>
              <a:ext cx="432048" cy="35046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D7F5165-12CA-4D58-8299-0B6F7B936EE2}"/>
                </a:ext>
              </a:extLst>
            </p:cNvPr>
            <p:cNvGrpSpPr/>
            <p:nvPr/>
          </p:nvGrpSpPr>
          <p:grpSpPr>
            <a:xfrm>
              <a:off x="7162595" y="1526665"/>
              <a:ext cx="1035990" cy="363895"/>
              <a:chOff x="7245916" y="1508369"/>
              <a:chExt cx="1035990" cy="363895"/>
            </a:xfrm>
            <a:grpFill/>
          </p:grpSpPr>
          <p:sp>
            <p:nvSpPr>
              <p:cNvPr id="18" name="Star: 5 Points 17">
                <a:extLst>
                  <a:ext uri="{FF2B5EF4-FFF2-40B4-BE49-F238E27FC236}">
                    <a16:creationId xmlns:a16="http://schemas.microsoft.com/office/drawing/2014/main" id="{9E993CD1-A8DC-4867-BB41-F99442A7A3B0}"/>
                  </a:ext>
                </a:extLst>
              </p:cNvPr>
              <p:cNvSpPr/>
              <p:nvPr/>
            </p:nvSpPr>
            <p:spPr>
              <a:xfrm>
                <a:off x="7245916" y="1508369"/>
                <a:ext cx="432048" cy="35046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ar: 5 Points 18">
                <a:extLst>
                  <a:ext uri="{FF2B5EF4-FFF2-40B4-BE49-F238E27FC236}">
                    <a16:creationId xmlns:a16="http://schemas.microsoft.com/office/drawing/2014/main" id="{C32598B3-0347-4A96-9F54-39419932527F}"/>
                  </a:ext>
                </a:extLst>
              </p:cNvPr>
              <p:cNvSpPr/>
              <p:nvPr/>
            </p:nvSpPr>
            <p:spPr>
              <a:xfrm>
                <a:off x="7849858" y="1521804"/>
                <a:ext cx="432048" cy="35046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3" name="Group 22">
            <a:extLst>
              <a:ext uri="{FF2B5EF4-FFF2-40B4-BE49-F238E27FC236}">
                <a16:creationId xmlns:a16="http://schemas.microsoft.com/office/drawing/2014/main" id="{852A5CC2-9388-48B7-BFDB-F55E54E0BF7A}"/>
              </a:ext>
            </a:extLst>
          </p:cNvPr>
          <p:cNvGrpSpPr/>
          <p:nvPr/>
        </p:nvGrpSpPr>
        <p:grpSpPr>
          <a:xfrm>
            <a:off x="608000" y="3789040"/>
            <a:ext cx="7927999" cy="1484560"/>
            <a:chOff x="608000" y="3789040"/>
            <a:chExt cx="7927999" cy="1484560"/>
          </a:xfrm>
          <a:solidFill>
            <a:schemeClr val="accent6">
              <a:lumMod val="75000"/>
            </a:schemeClr>
          </a:solidFill>
        </p:grpSpPr>
        <p:grpSp>
          <p:nvGrpSpPr>
            <p:cNvPr id="7" name="Group 6">
              <a:extLst>
                <a:ext uri="{FF2B5EF4-FFF2-40B4-BE49-F238E27FC236}">
                  <a16:creationId xmlns:a16="http://schemas.microsoft.com/office/drawing/2014/main" id="{5B119BC0-7699-4AD6-8635-BC1873A20A65}"/>
                </a:ext>
              </a:extLst>
            </p:cNvPr>
            <p:cNvGrpSpPr/>
            <p:nvPr/>
          </p:nvGrpSpPr>
          <p:grpSpPr>
            <a:xfrm>
              <a:off x="608000" y="3789040"/>
              <a:ext cx="7927999" cy="1484560"/>
              <a:chOff x="0" y="0"/>
              <a:chExt cx="10239375" cy="2105025"/>
            </a:xfrm>
            <a:grpFill/>
          </p:grpSpPr>
          <p:sp>
            <p:nvSpPr>
              <p:cNvPr id="8" name="Heart 7">
                <a:extLst>
                  <a:ext uri="{FF2B5EF4-FFF2-40B4-BE49-F238E27FC236}">
                    <a16:creationId xmlns:a16="http://schemas.microsoft.com/office/drawing/2014/main" id="{502D1B83-C5A7-468E-A91D-2ED08D9CB574}"/>
                  </a:ext>
                </a:extLst>
              </p:cNvPr>
              <p:cNvSpPr/>
              <p:nvPr/>
            </p:nvSpPr>
            <p:spPr>
              <a:xfrm>
                <a:off x="0" y="19050"/>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Heart 8">
                <a:extLst>
                  <a:ext uri="{FF2B5EF4-FFF2-40B4-BE49-F238E27FC236}">
                    <a16:creationId xmlns:a16="http://schemas.microsoft.com/office/drawing/2014/main" id="{7D72E7A2-1229-4A36-A899-B0D37BD3965C}"/>
                  </a:ext>
                </a:extLst>
              </p:cNvPr>
              <p:cNvSpPr/>
              <p:nvPr/>
            </p:nvSpPr>
            <p:spPr>
              <a:xfrm>
                <a:off x="7791450" y="19050"/>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Heart 9">
                <a:extLst>
                  <a:ext uri="{FF2B5EF4-FFF2-40B4-BE49-F238E27FC236}">
                    <a16:creationId xmlns:a16="http://schemas.microsoft.com/office/drawing/2014/main" id="{FBC542FC-E2EC-44CB-952E-FF1F1CC0124F}"/>
                  </a:ext>
                </a:extLst>
              </p:cNvPr>
              <p:cNvSpPr/>
              <p:nvPr/>
            </p:nvSpPr>
            <p:spPr>
              <a:xfrm>
                <a:off x="5191125" y="0"/>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Heart 10">
                <a:extLst>
                  <a:ext uri="{FF2B5EF4-FFF2-40B4-BE49-F238E27FC236}">
                    <a16:creationId xmlns:a16="http://schemas.microsoft.com/office/drawing/2014/main" id="{45E5B1E8-CC56-4A00-A3C6-AAA6FB4D9565}"/>
                  </a:ext>
                </a:extLst>
              </p:cNvPr>
              <p:cNvSpPr/>
              <p:nvPr/>
            </p:nvSpPr>
            <p:spPr>
              <a:xfrm>
                <a:off x="2600325" y="28575"/>
                <a:ext cx="2447925" cy="2076450"/>
              </a:xfrm>
              <a:prstGeom prst="hea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4" name="Star: 5 Points 13">
              <a:extLst>
                <a:ext uri="{FF2B5EF4-FFF2-40B4-BE49-F238E27FC236}">
                  <a16:creationId xmlns:a16="http://schemas.microsoft.com/office/drawing/2014/main" id="{4ECB5879-46AF-4672-A6A8-62347FFC7A04}"/>
                </a:ext>
              </a:extLst>
            </p:cNvPr>
            <p:cNvSpPr/>
            <p:nvPr/>
          </p:nvSpPr>
          <p:spPr>
            <a:xfrm>
              <a:off x="1288126" y="4276404"/>
              <a:ext cx="587056" cy="5299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tar: 5 Points 14">
              <a:extLst>
                <a:ext uri="{FF2B5EF4-FFF2-40B4-BE49-F238E27FC236}">
                  <a16:creationId xmlns:a16="http://schemas.microsoft.com/office/drawing/2014/main" id="{607B94E1-6587-4680-B337-CA49F5F9638F}"/>
                </a:ext>
              </a:extLst>
            </p:cNvPr>
            <p:cNvSpPr/>
            <p:nvPr/>
          </p:nvSpPr>
          <p:spPr>
            <a:xfrm>
              <a:off x="3275487" y="4276404"/>
              <a:ext cx="587056" cy="52998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Star: 5 Points 20">
              <a:extLst>
                <a:ext uri="{FF2B5EF4-FFF2-40B4-BE49-F238E27FC236}">
                  <a16:creationId xmlns:a16="http://schemas.microsoft.com/office/drawing/2014/main" id="{91C8EF24-D890-4A27-A596-73342825BE59}"/>
                </a:ext>
              </a:extLst>
            </p:cNvPr>
            <p:cNvSpPr/>
            <p:nvPr/>
          </p:nvSpPr>
          <p:spPr>
            <a:xfrm>
              <a:off x="5239828" y="4234027"/>
              <a:ext cx="698877" cy="62980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258B4AB2-86A4-4A3A-87C8-58D5CD364B6C}"/>
                </a:ext>
              </a:extLst>
            </p:cNvPr>
            <p:cNvCxnSpPr/>
            <p:nvPr/>
          </p:nvCxnSpPr>
          <p:spPr>
            <a:xfrm>
              <a:off x="6056703" y="4544258"/>
              <a:ext cx="1568050" cy="0"/>
            </a:xfrm>
            <a:prstGeom prst="straightConnector1">
              <a:avLst/>
            </a:prstGeom>
            <a:grpFill/>
            <a:ln w="38100" cap="flat" cmpd="sng" algn="ctr">
              <a:solidFill>
                <a:srgbClr val="FF0000"/>
              </a:solidFill>
              <a:prstDash val="solid"/>
              <a:round/>
              <a:headEnd type="oval" w="med" len="med"/>
              <a:tailEnd type="triangle" w="med" len="med"/>
            </a:ln>
          </p:spPr>
          <p:style>
            <a:lnRef idx="0">
              <a:scrgbClr r="0" g="0" b="0"/>
            </a:lnRef>
            <a:fillRef idx="0">
              <a:scrgbClr r="0" g="0" b="0"/>
            </a:fillRef>
            <a:effectRef idx="0">
              <a:scrgbClr r="0" g="0" b="0"/>
            </a:effectRef>
            <a:fontRef idx="minor">
              <a:schemeClr val="tx1"/>
            </a:fontRef>
          </p:style>
        </p:cxnSp>
      </p:grpSp>
      <p:sp>
        <p:nvSpPr>
          <p:cNvPr id="25" name="TextBox 24">
            <a:extLst>
              <a:ext uri="{FF2B5EF4-FFF2-40B4-BE49-F238E27FC236}">
                <a16:creationId xmlns:a16="http://schemas.microsoft.com/office/drawing/2014/main" id="{80D00A3E-81D2-45DF-86A3-EE783F83CF7D}"/>
              </a:ext>
            </a:extLst>
          </p:cNvPr>
          <p:cNvSpPr txBox="1"/>
          <p:nvPr/>
        </p:nvSpPr>
        <p:spPr>
          <a:xfrm>
            <a:off x="1115616" y="354106"/>
            <a:ext cx="3872780" cy="461665"/>
          </a:xfrm>
          <a:prstGeom prst="rect">
            <a:avLst/>
          </a:prstGeom>
          <a:noFill/>
        </p:spPr>
        <p:txBody>
          <a:bodyPr wrap="square" rtlCol="0">
            <a:spAutoFit/>
          </a:bodyPr>
          <a:lstStyle/>
          <a:p>
            <a:r>
              <a:rPr lang="en-GB" sz="2400" dirty="0"/>
              <a:t>Time to mix it up.</a:t>
            </a:r>
          </a:p>
        </p:txBody>
      </p:sp>
      <p:sp>
        <p:nvSpPr>
          <p:cNvPr id="26" name="TextBox 25">
            <a:extLst>
              <a:ext uri="{FF2B5EF4-FFF2-40B4-BE49-F238E27FC236}">
                <a16:creationId xmlns:a16="http://schemas.microsoft.com/office/drawing/2014/main" id="{FCF41E1A-6D49-46EC-9C79-B71B7E4F91C8}"/>
              </a:ext>
            </a:extLst>
          </p:cNvPr>
          <p:cNvSpPr txBox="1"/>
          <p:nvPr/>
        </p:nvSpPr>
        <p:spPr>
          <a:xfrm>
            <a:off x="971599" y="5720660"/>
            <a:ext cx="6190995" cy="461665"/>
          </a:xfrm>
          <a:prstGeom prst="rect">
            <a:avLst/>
          </a:prstGeom>
          <a:noFill/>
        </p:spPr>
        <p:txBody>
          <a:bodyPr wrap="square" rtlCol="0">
            <a:spAutoFit/>
          </a:bodyPr>
          <a:lstStyle/>
          <a:p>
            <a:r>
              <a:rPr lang="en-GB" sz="2400" dirty="0"/>
              <a:t>Can you make up some patterns of your own?</a:t>
            </a:r>
          </a:p>
        </p:txBody>
      </p:sp>
      <p:sp>
        <p:nvSpPr>
          <p:cNvPr id="28" name="Footer Placeholder 27">
            <a:extLst>
              <a:ext uri="{FF2B5EF4-FFF2-40B4-BE49-F238E27FC236}">
                <a16:creationId xmlns:a16="http://schemas.microsoft.com/office/drawing/2014/main" id="{77E90040-9386-4C52-AB2A-65044C82CE39}"/>
              </a:ext>
            </a:extLst>
          </p:cNvPr>
          <p:cNvSpPr>
            <a:spLocks noGrp="1"/>
          </p:cNvSpPr>
          <p:nvPr>
            <p:ph type="ftr" sz="quarter" idx="11"/>
          </p:nvPr>
        </p:nvSpPr>
        <p:spPr>
          <a:xfrm>
            <a:off x="0" y="6356350"/>
            <a:ext cx="4364632" cy="365125"/>
          </a:xfrm>
        </p:spPr>
        <p:txBody>
          <a:bodyPr/>
          <a:lstStyle/>
          <a:p>
            <a:pPr algn="ctr"/>
            <a:r>
              <a:rPr lang="en-GB" dirty="0"/>
              <a:t>http://www.educationonfire.com/primary-music                               </a:t>
            </a:r>
          </a:p>
        </p:txBody>
      </p:sp>
    </p:spTree>
    <p:extLst>
      <p:ext uri="{BB962C8B-B14F-4D97-AF65-F5344CB8AC3E}">
        <p14:creationId xmlns:p14="http://schemas.microsoft.com/office/powerpoint/2010/main" val="17044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2177</Words>
  <Application>Microsoft Macintosh PowerPoint</Application>
  <PresentationFormat>On-screen Show (4:3)</PresentationFormat>
  <Paragraphs>312</Paragraphs>
  <Slides>39</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dc:creator>
  <cp:lastModifiedBy>Mark Taylor</cp:lastModifiedBy>
  <cp:revision>151</cp:revision>
  <dcterms:created xsi:type="dcterms:W3CDTF">2012-02-14T21:05:51Z</dcterms:created>
  <dcterms:modified xsi:type="dcterms:W3CDTF">2018-08-24T09:30:57Z</dcterms:modified>
</cp:coreProperties>
</file>